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5" r:id="rId2"/>
    <p:sldId id="292" r:id="rId3"/>
    <p:sldId id="318" r:id="rId4"/>
    <p:sldId id="320" r:id="rId5"/>
    <p:sldId id="293" r:id="rId6"/>
    <p:sldId id="319" r:id="rId7"/>
    <p:sldId id="321" r:id="rId8"/>
    <p:sldId id="291" r:id="rId9"/>
    <p:sldId id="257" r:id="rId10"/>
    <p:sldId id="258" r:id="rId11"/>
    <p:sldId id="259" r:id="rId12"/>
    <p:sldId id="260" r:id="rId13"/>
    <p:sldId id="261" r:id="rId14"/>
    <p:sldId id="324" r:id="rId15"/>
    <p:sldId id="262" r:id="rId16"/>
    <p:sldId id="263" r:id="rId17"/>
    <p:sldId id="264" r:id="rId18"/>
    <p:sldId id="271" r:id="rId19"/>
    <p:sldId id="265" r:id="rId20"/>
    <p:sldId id="266" r:id="rId21"/>
    <p:sldId id="267" r:id="rId22"/>
    <p:sldId id="268" r:id="rId23"/>
    <p:sldId id="269" r:id="rId24"/>
    <p:sldId id="273" r:id="rId25"/>
    <p:sldId id="277" r:id="rId26"/>
    <p:sldId id="275" r:id="rId27"/>
    <p:sldId id="276" r:id="rId28"/>
    <p:sldId id="322" r:id="rId29"/>
    <p:sldId id="323" r:id="rId30"/>
    <p:sldId id="335" r:id="rId31"/>
    <p:sldId id="337" r:id="rId32"/>
    <p:sldId id="338" r:id="rId33"/>
    <p:sldId id="339" r:id="rId34"/>
    <p:sldId id="340" r:id="rId35"/>
    <p:sldId id="343" r:id="rId36"/>
    <p:sldId id="341" r:id="rId37"/>
    <p:sldId id="283" r:id="rId38"/>
    <p:sldId id="284" r:id="rId39"/>
    <p:sldId id="286" r:id="rId40"/>
    <p:sldId id="287" r:id="rId41"/>
    <p:sldId id="288" r:id="rId42"/>
    <p:sldId id="325" r:id="rId43"/>
    <p:sldId id="289" r:id="rId44"/>
    <p:sldId id="290" r:id="rId45"/>
    <p:sldId id="326" r:id="rId46"/>
    <p:sldId id="327" r:id="rId47"/>
    <p:sldId id="328" r:id="rId48"/>
    <p:sldId id="329" r:id="rId49"/>
    <p:sldId id="330" r:id="rId50"/>
    <p:sldId id="331" r:id="rId51"/>
    <p:sldId id="332" r:id="rId52"/>
    <p:sldId id="333" r:id="rId53"/>
    <p:sldId id="334" r:id="rId54"/>
    <p:sldId id="344" r:id="rId55"/>
    <p:sldId id="294" r:id="rId56"/>
    <p:sldId id="295" r:id="rId57"/>
    <p:sldId id="317" r:id="rId5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AD3EB3-95F7-412D-9BE1-34ACAF9BF2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FFB53AD-DA37-4BF5-8478-E2AA37DC83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473891F-4096-48F8-96C9-7865D58941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D2AB5E-2916-492A-B48C-E19F425324E9}" type="datetimeFigureOut">
              <a:rPr lang="ko-KR" altLang="en-US" smtClean="0"/>
              <a:t>2022-03-11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5B681EE-2F2E-4831-8DDD-77AD292E1B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7543299-DFED-4091-9626-43563DA46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73ACC-9BE2-4D4C-96D2-CC9485DF9A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07557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C7285D-D0A3-4D99-A5A6-635E724C7A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214CA2E-F8F8-4BD2-9D0E-1CB09744F7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1903E78-59AC-4834-8CEF-244A8E3E01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D2AB5E-2916-492A-B48C-E19F425324E9}" type="datetimeFigureOut">
              <a:rPr lang="ko-KR" altLang="en-US" smtClean="0"/>
              <a:t>2022-03-11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9D4F314-21B0-4A50-BB4B-4750185A01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64DF1CD-B123-42A5-8C89-7C8DC85AC5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73ACC-9BE2-4D4C-96D2-CC9485DF9A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22561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4253D1A-4BC7-4155-AE06-CF87D371902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4E98D16-3360-45F0-8251-BF349C3FA0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68A57D2-2991-48C1-8AE3-093E5A0EAC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D2AB5E-2916-492A-B48C-E19F425324E9}" type="datetimeFigureOut">
              <a:rPr lang="ko-KR" altLang="en-US" smtClean="0"/>
              <a:t>2022-03-11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F4BE3B8-2CDA-44F1-A7D1-25C3D62CC0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6E8D3F2-1D9D-47D4-9EC3-FD6541F5A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73ACC-9BE2-4D4C-96D2-CC9485DF9A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43638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5C06E9-404B-4858-BE54-477FD6984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4CECA0A-BBEC-465B-B976-0F28E485F5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C1578E6-827D-478D-8DFB-B5186C6827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D2AB5E-2916-492A-B48C-E19F425324E9}" type="datetimeFigureOut">
              <a:rPr lang="ko-KR" altLang="en-US" smtClean="0"/>
              <a:t>2022-03-11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BD0D468-2F87-40F7-8A03-7C8D7E5A8F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50DACAB-94E6-45C1-94F9-F55C11AB88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73ACC-9BE2-4D4C-96D2-CC9485DF9A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56624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214CB8-D8B9-49F2-BFE2-1F0679EFEB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DC3F2DF-D4DA-44F7-AC85-A4B99AC494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8430072-7856-4B41-9F15-7A9DCD697B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D2AB5E-2916-492A-B48C-E19F425324E9}" type="datetimeFigureOut">
              <a:rPr lang="ko-KR" altLang="en-US" smtClean="0"/>
              <a:t>2022-03-11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7287F59-FC56-4C74-9879-155AB85AD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D09E144-2FCF-4009-B90A-2D55CCF39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73ACC-9BE2-4D4C-96D2-CC9485DF9A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67788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9862C0-C8F7-4371-8203-215D29A59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60D3762-2BB6-4EE3-B6F0-A134895EA5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15EA9F9-36F3-499B-B58B-70338F3825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C5A0A21-5FC0-4BAC-9D09-AA1B49E7D3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D2AB5E-2916-492A-B48C-E19F425324E9}" type="datetimeFigureOut">
              <a:rPr lang="ko-KR" altLang="en-US" smtClean="0"/>
              <a:t>2022-03-11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C23BDD8-2B94-4BA3-A2FA-8DD21BD5B0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250B9EF-B449-4032-8290-EDF9303E7C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73ACC-9BE2-4D4C-96D2-CC9485DF9A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26323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F05816-318B-48C7-BA8A-C39DF5DC8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2CE17F0-F388-4160-9DB4-837022E8F8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42F0454-A9BE-4D0C-A76E-B47803E749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9AB4FE5-AEB3-4EE4-BE0C-8897365D4D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FB51EB1-2385-45B1-A5BF-E12BBA1CB8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D4F80A9-A829-4914-812B-A7B91B1E72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D2AB5E-2916-492A-B48C-E19F425324E9}" type="datetimeFigureOut">
              <a:rPr lang="ko-KR" altLang="en-US" smtClean="0"/>
              <a:t>2022-03-11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282379A-C3DC-4D4E-919F-0D20647EE9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427A39A-9E9E-4EE3-9701-AB250C29DA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73ACC-9BE2-4D4C-96D2-CC9485DF9A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40433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DAF91D-D640-4E1B-B54C-0C7BDCE5B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B0B7B30-D580-4FBC-886C-A352F6FAE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D2AB5E-2916-492A-B48C-E19F425324E9}" type="datetimeFigureOut">
              <a:rPr lang="ko-KR" altLang="en-US" smtClean="0"/>
              <a:t>2022-03-11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0C6E0D5-D471-4B02-8C55-E38BD78632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702FCF0-AC5E-46D4-A693-F762079391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73ACC-9BE2-4D4C-96D2-CC9485DF9A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54183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D1273CA-04D2-4C79-827D-56A7CFD64B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D2AB5E-2916-492A-B48C-E19F425324E9}" type="datetimeFigureOut">
              <a:rPr lang="ko-KR" altLang="en-US" smtClean="0"/>
              <a:t>2022-03-11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8577D8E-AC32-441C-AFE5-8F9F631E9A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945DA63-EF1A-4D12-85BA-4F5AADA781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73ACC-9BE2-4D4C-96D2-CC9485DF9A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47228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1EA03D-BBDD-4CD9-94ED-F27BF8AC4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BF411F6-8CF5-4927-8F30-A34B2EE2A4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E698FEB-B20C-4CFF-AE8C-3B82D50B1B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DFC9631-4214-44DE-A047-78768F113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D2AB5E-2916-492A-B48C-E19F425324E9}" type="datetimeFigureOut">
              <a:rPr lang="ko-KR" altLang="en-US" smtClean="0"/>
              <a:t>2022-03-11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AEC4DB6-6313-414E-910E-905D3A5247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7C6AC57-4810-49BB-B873-63B271B23C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73ACC-9BE2-4D4C-96D2-CC9485DF9A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49242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390D12-6482-4B3A-BCA4-E9825B01CE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C7EB3F1-D49A-468D-911C-1A949B79729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DE64A9C-6859-412D-A710-528F54323F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D0170B8-31B8-4DE0-B2E3-6FCF1031D5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D2AB5E-2916-492A-B48C-E19F425324E9}" type="datetimeFigureOut">
              <a:rPr lang="ko-KR" altLang="en-US" smtClean="0"/>
              <a:t>2022-03-11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3F770ED-9457-4646-AB3A-5616C02BFF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46A4737-BA80-4BF1-8504-E224019AB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73ACC-9BE2-4D4C-96D2-CC9485DF9A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85473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0F670B9-D44C-4AA6-A8D9-7FDA955D0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E50145A-C974-49A1-B0CB-E503817334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ABE4928-F53C-4F08-9B1C-F6D0ED48DC2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D2AB5E-2916-492A-B48C-E19F425324E9}" type="datetimeFigureOut">
              <a:rPr lang="ko-KR" altLang="en-US" smtClean="0"/>
              <a:t>2022-03-11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66428DB-192C-48CA-B748-278A337D4E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4D4CB77-70D9-4C99-AE2C-0209D99136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D73ACC-9BE2-4D4C-96D2-CC9485DF9A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4903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IP:%3cport%3e/Thingworx/FormLogin/Welcome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ommunity.ptc.com/t5/IoT-Tech-Tips/The-use-of-System-User/td-p/533746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hyperlink" Target="https://support.ptc.com/appserver/auth/it/esd/product.jsp?prodFamily=TWC" TargetMode="Externa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2AB2C5C-F60A-46B4-AFDE-6DF699FA1762}"/>
              </a:ext>
            </a:extLst>
          </p:cNvPr>
          <p:cNvSpPr txBox="1"/>
          <p:nvPr/>
        </p:nvSpPr>
        <p:spPr>
          <a:xfrm>
            <a:off x="371138" y="727592"/>
            <a:ext cx="3704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 Zookeeper </a:t>
            </a:r>
            <a:r>
              <a:rPr lang="ko-KR" altLang="en-US" dirty="0"/>
              <a:t>압축 풀기</a:t>
            </a:r>
            <a:r>
              <a:rPr lang="en-US" altLang="ko-KR" dirty="0"/>
              <a:t>, JDK </a:t>
            </a:r>
            <a:r>
              <a:rPr lang="ko-KR" altLang="en-US" dirty="0"/>
              <a:t>설치</a:t>
            </a:r>
            <a:endParaRPr lang="en-US" altLang="ko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EF00C6-876C-4F5D-8F32-E5E6C5B662CB}"/>
              </a:ext>
            </a:extLst>
          </p:cNvPr>
          <p:cNvSpPr txBox="1"/>
          <p:nvPr/>
        </p:nvSpPr>
        <p:spPr>
          <a:xfrm>
            <a:off x="257694" y="209123"/>
            <a:ext cx="11654443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b="1" dirty="0" err="1"/>
              <a:t>ZooKeeper</a:t>
            </a:r>
            <a:r>
              <a:rPr lang="en-US" altLang="ko-KR" b="1" dirty="0"/>
              <a:t> Install</a:t>
            </a:r>
            <a:endParaRPr lang="ko-KR" altLang="en-US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2B3C2C-8ECA-4885-9935-AE103B0BAECB}"/>
              </a:ext>
            </a:extLst>
          </p:cNvPr>
          <p:cNvSpPr txBox="1"/>
          <p:nvPr/>
        </p:nvSpPr>
        <p:spPr>
          <a:xfrm>
            <a:off x="436985" y="1096793"/>
            <a:ext cx="5659015" cy="56938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 err="1"/>
              <a:t>sudo</a:t>
            </a:r>
            <a:r>
              <a:rPr lang="ko-KR" altLang="en-US" sz="1400" dirty="0"/>
              <a:t> </a:t>
            </a:r>
            <a:r>
              <a:rPr lang="ko-KR" altLang="en-US" sz="1400" dirty="0" err="1"/>
              <a:t>rpm</a:t>
            </a:r>
            <a:r>
              <a:rPr lang="ko-KR" altLang="en-US" sz="1400" dirty="0"/>
              <a:t> -</a:t>
            </a:r>
            <a:r>
              <a:rPr lang="ko-KR" altLang="en-US" sz="1400" dirty="0" err="1"/>
              <a:t>i</a:t>
            </a:r>
            <a:r>
              <a:rPr lang="ko-KR" altLang="en-US" sz="1400" dirty="0"/>
              <a:t> java-11-amazon-corretto-devel-11.0.12.7-1.x86_64.rpm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cd /data001/download</a:t>
            </a:r>
          </a:p>
          <a:p>
            <a:endParaRPr lang="en-US" altLang="ko-KR" sz="1400" dirty="0"/>
          </a:p>
          <a:p>
            <a:r>
              <a:rPr lang="en-US" altLang="ko-KR" sz="1400" dirty="0"/>
              <a:t>tar </a:t>
            </a:r>
            <a:r>
              <a:rPr lang="en-US" altLang="ko-KR" sz="1400" dirty="0" err="1"/>
              <a:t>xvf</a:t>
            </a:r>
            <a:r>
              <a:rPr lang="en-US" altLang="ko-KR" sz="1400" dirty="0"/>
              <a:t> apache-zookeeper-3.7.0-bin.tar.gz</a:t>
            </a:r>
          </a:p>
          <a:p>
            <a:endParaRPr lang="en-US" altLang="ko-KR" sz="1400" dirty="0"/>
          </a:p>
          <a:p>
            <a:r>
              <a:rPr lang="en-US" altLang="ko-KR" sz="1400" dirty="0"/>
              <a:t>cd apache-zookeeper-3.7.0-bin</a:t>
            </a:r>
          </a:p>
          <a:p>
            <a:endParaRPr lang="en-US" altLang="ko-KR" sz="1400" dirty="0"/>
          </a:p>
          <a:p>
            <a:r>
              <a:rPr lang="en-US" altLang="ko-KR" sz="1400" dirty="0" err="1"/>
              <a:t>sudo</a:t>
            </a:r>
            <a:r>
              <a:rPr lang="en-US" altLang="ko-KR" sz="1400" dirty="0"/>
              <a:t> </a:t>
            </a:r>
            <a:r>
              <a:rPr lang="en-US" altLang="ko-KR" sz="1400" dirty="0" err="1"/>
              <a:t>mkdir</a:t>
            </a:r>
            <a:r>
              <a:rPr lang="en-US" altLang="ko-KR" sz="1400" dirty="0"/>
              <a:t> -p /engn001/zookeeper </a:t>
            </a:r>
          </a:p>
          <a:p>
            <a:r>
              <a:rPr lang="en-US" altLang="ko-KR" sz="1400" dirty="0"/>
              <a:t>(zookeeper2,zookeeper3)</a:t>
            </a:r>
          </a:p>
          <a:p>
            <a:endParaRPr lang="en-US" altLang="ko-KR" sz="1400" dirty="0"/>
          </a:p>
          <a:p>
            <a:r>
              <a:rPr lang="en-US" altLang="ko-KR" sz="1400" dirty="0" err="1"/>
              <a:t>sudo</a:t>
            </a:r>
            <a:r>
              <a:rPr lang="en-US" altLang="ko-KR" sz="1400" dirty="0"/>
              <a:t> cp -Rf  *  /engn001/zookeeper </a:t>
            </a:r>
          </a:p>
          <a:p>
            <a:r>
              <a:rPr lang="en-US" altLang="ko-KR" sz="1400" dirty="0"/>
              <a:t>(zookeeper2,zookeeper3)</a:t>
            </a:r>
          </a:p>
          <a:p>
            <a:endParaRPr lang="en-US" altLang="ko-KR" sz="1400" dirty="0"/>
          </a:p>
          <a:p>
            <a:r>
              <a:rPr lang="en-US" altLang="ko-KR" sz="1400" dirty="0" err="1"/>
              <a:t>sudo</a:t>
            </a:r>
            <a:r>
              <a:rPr lang="en-US" altLang="ko-KR" sz="1400" dirty="0"/>
              <a:t> </a:t>
            </a:r>
            <a:r>
              <a:rPr lang="en-US" altLang="ko-KR" sz="1400" dirty="0" err="1"/>
              <a:t>chown</a:t>
            </a:r>
            <a:r>
              <a:rPr lang="en-US" altLang="ko-KR" sz="1400" dirty="0"/>
              <a:t> -Rf eiot_adm01:eiot_adm01  /engn001/zookeeper </a:t>
            </a:r>
          </a:p>
          <a:p>
            <a:r>
              <a:rPr lang="en-US" altLang="ko-KR" sz="1400" dirty="0"/>
              <a:t>(zookeeper2,zookeeper3)</a:t>
            </a:r>
          </a:p>
          <a:p>
            <a:endParaRPr lang="en-US" altLang="ko-KR" sz="1400" dirty="0"/>
          </a:p>
          <a:p>
            <a:r>
              <a:rPr lang="en-US" altLang="ko-KR" sz="1400" dirty="0"/>
              <a:t>cd /engn001/zookeeper/conf</a:t>
            </a:r>
          </a:p>
          <a:p>
            <a:r>
              <a:rPr lang="en-US" altLang="ko-KR" sz="1400" dirty="0"/>
              <a:t>(zookeeper2,zookeeper3)</a:t>
            </a:r>
          </a:p>
          <a:p>
            <a:endParaRPr lang="en-US" altLang="ko-KR" sz="1400" dirty="0"/>
          </a:p>
          <a:p>
            <a:r>
              <a:rPr lang="en-US" altLang="ko-KR" sz="1400" dirty="0" err="1"/>
              <a:t>sudo</a:t>
            </a:r>
            <a:r>
              <a:rPr lang="en-US" altLang="ko-KR" sz="1400" dirty="0"/>
              <a:t> cp  </a:t>
            </a:r>
            <a:r>
              <a:rPr lang="en-US" altLang="ko-KR" sz="1400" dirty="0" err="1"/>
              <a:t>zoo_sample.cfg</a:t>
            </a:r>
            <a:r>
              <a:rPr lang="en-US" altLang="ko-KR" sz="1400" dirty="0"/>
              <a:t>  </a:t>
            </a:r>
            <a:r>
              <a:rPr lang="en-US" altLang="ko-KR" sz="1400" dirty="0" err="1"/>
              <a:t>zoo.cfg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 err="1"/>
              <a:t>sudo</a:t>
            </a:r>
            <a:r>
              <a:rPr lang="en-US" altLang="ko-KR" sz="1400" dirty="0"/>
              <a:t> </a:t>
            </a:r>
            <a:r>
              <a:rPr lang="en-US" altLang="ko-KR" sz="1400" dirty="0" err="1"/>
              <a:t>mkdir</a:t>
            </a:r>
            <a:r>
              <a:rPr lang="en-US" altLang="ko-KR" sz="1400" dirty="0"/>
              <a:t> -p /data001/zookeeper/data</a:t>
            </a:r>
          </a:p>
          <a:p>
            <a:r>
              <a:rPr lang="en-US" altLang="ko-KR" sz="1400" dirty="0"/>
              <a:t>(data2,data3)</a:t>
            </a:r>
          </a:p>
          <a:p>
            <a:endParaRPr lang="en-US" altLang="ko-KR" sz="1400" dirty="0"/>
          </a:p>
          <a:p>
            <a:r>
              <a:rPr lang="en-US" altLang="ko-KR" sz="1400" dirty="0" err="1"/>
              <a:t>sudo</a:t>
            </a:r>
            <a:r>
              <a:rPr lang="en-US" altLang="ko-KR" sz="1400" dirty="0"/>
              <a:t> </a:t>
            </a:r>
            <a:r>
              <a:rPr lang="en-US" altLang="ko-KR" sz="1400" dirty="0" err="1"/>
              <a:t>chown</a:t>
            </a:r>
            <a:r>
              <a:rPr lang="en-US" altLang="ko-KR" sz="1400" dirty="0"/>
              <a:t> -Rf eiot_adm01:eiot_adm01 /data001/zookeeper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E9F041F-16EF-40AC-AE90-C9A2E5CC3181}"/>
              </a:ext>
            </a:extLst>
          </p:cNvPr>
          <p:cNvSpPr txBox="1"/>
          <p:nvPr/>
        </p:nvSpPr>
        <p:spPr>
          <a:xfrm>
            <a:off x="6185647" y="1366784"/>
            <a:ext cx="4105836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ko-KR" sz="1200" b="0" i="0" dirty="0">
                <a:solidFill>
                  <a:srgbClr val="000000"/>
                </a:solidFill>
                <a:effectLst/>
                <a:ea typeface="Malgun Gothic" panose="020B0503020000020004" pitchFamily="50" charset="-127"/>
              </a:rPr>
              <a:t>한</a:t>
            </a:r>
            <a:r>
              <a:rPr lang="ko-KR" altLang="ko-KR" sz="1200" b="0" i="0" dirty="0">
                <a:solidFill>
                  <a:srgbClr val="000000"/>
                </a:solidFill>
                <a:effectLst/>
                <a:ea typeface="DengXian" panose="02010600030101010101" pitchFamily="2" charset="-122"/>
              </a:rPr>
              <a:t> </a:t>
            </a:r>
            <a:r>
              <a:rPr lang="ko-KR" altLang="ko-KR" sz="1200" b="0" i="0" dirty="0">
                <a:solidFill>
                  <a:srgbClr val="000000"/>
                </a:solidFill>
                <a:effectLst/>
                <a:ea typeface="Malgun Gothic" panose="020B0503020000020004" pitchFamily="50" charset="-127"/>
              </a:rPr>
              <a:t>대의</a:t>
            </a:r>
            <a:r>
              <a:rPr lang="ko-KR" altLang="ko-KR" sz="1200" b="0" i="0" dirty="0">
                <a:solidFill>
                  <a:srgbClr val="000000"/>
                </a:solidFill>
                <a:effectLst/>
                <a:ea typeface="DengXian" panose="02010600030101010101" pitchFamily="2" charset="-122"/>
              </a:rPr>
              <a:t> 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DengXian" panose="02010600030101010101" pitchFamily="2" charset="-122"/>
              </a:rPr>
              <a:t>zookeeper </a:t>
            </a:r>
            <a:r>
              <a:rPr lang="ko-KR" altLang="ko-KR" sz="1200" b="0" i="0" dirty="0">
                <a:solidFill>
                  <a:srgbClr val="000000"/>
                </a:solidFill>
                <a:effectLst/>
                <a:ea typeface="Malgun Gothic" panose="020B0503020000020004" pitchFamily="50" charset="-127"/>
              </a:rPr>
              <a:t>서버에</a:t>
            </a:r>
            <a:r>
              <a:rPr lang="ko-KR" altLang="ko-KR" sz="1200" b="0" i="0" dirty="0">
                <a:solidFill>
                  <a:srgbClr val="000000"/>
                </a:solidFill>
                <a:effectLst/>
                <a:ea typeface="DengXian" panose="02010600030101010101" pitchFamily="2" charset="-122"/>
              </a:rPr>
              <a:t> 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DengXian" panose="02010600030101010101" pitchFamily="2" charset="-122"/>
              </a:rPr>
              <a:t>3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DengXian" panose="02010600030101010101" pitchFamily="2" charset="-122"/>
              </a:rPr>
              <a:t>개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DengXian" panose="02010600030101010101" pitchFamily="2" charset="-122"/>
              </a:rPr>
              <a:t> zookeeper instance</a:t>
            </a:r>
            <a:r>
              <a:rPr lang="ko-KR" altLang="ko-KR" sz="1200" b="0" i="0" dirty="0">
                <a:solidFill>
                  <a:srgbClr val="000000"/>
                </a:solidFill>
                <a:effectLst/>
                <a:ea typeface="Malgun Gothic" panose="020B0503020000020004" pitchFamily="50" charset="-127"/>
              </a:rPr>
              <a:t>를</a:t>
            </a:r>
            <a:r>
              <a:rPr lang="ko-KR" altLang="ko-KR" sz="1200" b="0" i="0" dirty="0">
                <a:solidFill>
                  <a:srgbClr val="000000"/>
                </a:solidFill>
                <a:effectLst/>
                <a:ea typeface="DengXian" panose="02010600030101010101" pitchFamily="2" charset="-122"/>
              </a:rPr>
              <a:t> </a:t>
            </a:r>
            <a:r>
              <a:rPr lang="ko-KR" altLang="ko-KR" sz="1200" b="0" i="0" dirty="0">
                <a:solidFill>
                  <a:srgbClr val="000000"/>
                </a:solidFill>
                <a:effectLst/>
                <a:ea typeface="Malgun Gothic" panose="020B0503020000020004" pitchFamily="50" charset="-127"/>
              </a:rPr>
              <a:t>설치</a:t>
            </a:r>
            <a:endParaRPr lang="en-US" altLang="ko-KR" sz="1200" b="0" i="0" dirty="0">
              <a:solidFill>
                <a:srgbClr val="000000"/>
              </a:solidFill>
              <a:effectLst/>
              <a:ea typeface="Malgun Gothic" panose="020B0503020000020004" pitchFamily="50" charset="-127"/>
            </a:endParaRPr>
          </a:p>
          <a:p>
            <a:r>
              <a:rPr lang="ko-KR" altLang="en-US" sz="1200" b="0" i="0" dirty="0">
                <a:solidFill>
                  <a:srgbClr val="000000"/>
                </a:solidFill>
                <a:effectLst/>
                <a:latin typeface="Gulim" panose="020B0600000101010101" pitchFamily="50" charset="-127"/>
                <a:ea typeface="Malgun Gothic" panose="020B0503020000020004" pitchFamily="50" charset="-127"/>
              </a:rPr>
              <a:t>서버에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Gulim" panose="020B0600000101010101" pitchFamily="50" charset="-127"/>
                <a:ea typeface="DengXian" panose="02010600030101010101" pitchFamily="2" charset="-122"/>
              </a:rPr>
              <a:t> 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DengXian" panose="02010600030101010101" pitchFamily="2" charset="-122"/>
                <a:ea typeface="Gulim" panose="020B0600000101010101" pitchFamily="50" charset="-127"/>
              </a:rPr>
              <a:t>3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Gulim" panose="020B0600000101010101" pitchFamily="50" charset="-127"/>
                <a:ea typeface="Malgun Gothic" panose="020B0503020000020004" pitchFamily="50" charset="-127"/>
              </a:rPr>
              <a:t>개의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Gulim" panose="020B0600000101010101" pitchFamily="50" charset="-127"/>
                <a:ea typeface="DengXian" panose="02010600030101010101" pitchFamily="2" charset="-122"/>
              </a:rPr>
              <a:t> 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DengXian" panose="02010600030101010101" pitchFamily="2" charset="-122"/>
                <a:ea typeface="Gulim" panose="020B0600000101010101" pitchFamily="50" charset="-127"/>
              </a:rPr>
              <a:t>Zookeeper Instance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Gulim" panose="020B0600000101010101" pitchFamily="50" charset="-127"/>
                <a:ea typeface="Malgun Gothic" panose="020B0503020000020004" pitchFamily="50" charset="-127"/>
              </a:rPr>
              <a:t>를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Gulim" panose="020B0600000101010101" pitchFamily="50" charset="-127"/>
                <a:ea typeface="DengXian" panose="02010600030101010101" pitchFamily="2" charset="-122"/>
              </a:rPr>
              <a:t> 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Gulim" panose="020B0600000101010101" pitchFamily="50" charset="-127"/>
                <a:ea typeface="Malgun Gothic" panose="020B0503020000020004" pitchFamily="50" charset="-127"/>
              </a:rPr>
              <a:t>설치한다고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Gulim" panose="020B0600000101010101" pitchFamily="50" charset="-127"/>
                <a:ea typeface="DengXian" panose="02010600030101010101" pitchFamily="2" charset="-122"/>
              </a:rPr>
              <a:t> 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Gulim" panose="020B0600000101010101" pitchFamily="50" charset="-127"/>
                <a:ea typeface="Malgun Gothic" panose="020B0503020000020004" pitchFamily="50" charset="-127"/>
              </a:rPr>
              <a:t>치면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DengXian" panose="02010600030101010101" pitchFamily="2" charset="-122"/>
                <a:ea typeface="Gulim" panose="020B0600000101010101" pitchFamily="50" charset="-127"/>
              </a:rPr>
              <a:t>, 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Gulim" panose="020B0600000101010101" pitchFamily="50" charset="-127"/>
                <a:ea typeface="Malgun Gothic" panose="020B0503020000020004" pitchFamily="50" charset="-127"/>
              </a:rPr>
              <a:t>예를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Gulim" panose="020B0600000101010101" pitchFamily="50" charset="-127"/>
                <a:ea typeface="DengXian" panose="02010600030101010101" pitchFamily="2" charset="-122"/>
              </a:rPr>
              <a:t> 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Gulim" panose="020B0600000101010101" pitchFamily="50" charset="-127"/>
                <a:ea typeface="Malgun Gothic" panose="020B0503020000020004" pitchFamily="50" charset="-127"/>
              </a:rPr>
              <a:t>들어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Gulim" panose="020B0600000101010101" pitchFamily="50" charset="-127"/>
                <a:ea typeface="DengXian" panose="02010600030101010101" pitchFamily="2" charset="-122"/>
              </a:rPr>
              <a:t> 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Gulim" panose="020B0600000101010101" pitchFamily="50" charset="-127"/>
                <a:ea typeface="Malgun Gothic" panose="020B0503020000020004" pitchFamily="50" charset="-127"/>
              </a:rPr>
              <a:t>아래와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Gulim" panose="020B0600000101010101" pitchFamily="50" charset="-127"/>
                <a:ea typeface="DengXian" panose="02010600030101010101" pitchFamily="2" charset="-122"/>
              </a:rPr>
              <a:t> 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Gulim" panose="020B0600000101010101" pitchFamily="50" charset="-127"/>
                <a:ea typeface="Malgun Gothic" panose="020B0503020000020004" pitchFamily="50" charset="-127"/>
              </a:rPr>
              <a:t>같이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Gulim" panose="020B0600000101010101" pitchFamily="50" charset="-127"/>
                <a:ea typeface="DengXian" panose="02010600030101010101" pitchFamily="2" charset="-122"/>
              </a:rPr>
              <a:t> 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DengXian" panose="02010600030101010101" pitchFamily="2" charset="-122"/>
                <a:ea typeface="Gulim" panose="020B0600000101010101" pitchFamily="50" charset="-127"/>
              </a:rPr>
              <a:t>port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Gulim" panose="020B0600000101010101" pitchFamily="50" charset="-127"/>
                <a:ea typeface="Malgun Gothic" panose="020B0503020000020004" pitchFamily="50" charset="-127"/>
              </a:rPr>
              <a:t>를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Gulim" panose="020B0600000101010101" pitchFamily="50" charset="-127"/>
                <a:ea typeface="DengXian" panose="02010600030101010101" pitchFamily="2" charset="-122"/>
              </a:rPr>
              <a:t> 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Gulim" panose="020B0600000101010101" pitchFamily="50" charset="-127"/>
                <a:ea typeface="Malgun Gothic" panose="020B0503020000020004" pitchFamily="50" charset="-127"/>
              </a:rPr>
              <a:t>지정합니다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DengXian" panose="02010600030101010101" pitchFamily="2" charset="-122"/>
                <a:ea typeface="Gulim" panose="020B0600000101010101" pitchFamily="50" charset="-127"/>
              </a:rPr>
              <a:t>.</a:t>
            </a:r>
          </a:p>
          <a:p>
            <a:endParaRPr lang="en-US" altLang="ko-KR" sz="1200" dirty="0">
              <a:solidFill>
                <a:srgbClr val="000000"/>
              </a:solidFill>
              <a:latin typeface="Gulim" panose="020B0600000101010101" pitchFamily="50" charset="-127"/>
              <a:ea typeface="Gulim" panose="020B0600000101010101" pitchFamily="50" charset="-127"/>
            </a:endParaRPr>
          </a:p>
          <a:p>
            <a:r>
              <a:rPr lang="en-US" altLang="ko-KR" sz="1200" b="0" i="0" dirty="0">
                <a:solidFill>
                  <a:srgbClr val="000000"/>
                </a:solidFill>
                <a:effectLst/>
                <a:latin typeface="DengXian" panose="02010600030101010101" pitchFamily="2" charset="-122"/>
                <a:ea typeface="Gulim" panose="020B0600000101010101" pitchFamily="50" charset="-127"/>
              </a:rPr>
              <a:t>1)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Gulim" panose="020B0600000101010101" pitchFamily="50" charset="-127"/>
              </a:rPr>
              <a:t>     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DengXian" panose="02010600030101010101" pitchFamily="2" charset="-122"/>
                <a:ea typeface="Gulim" panose="020B0600000101010101" pitchFamily="50" charset="-127"/>
              </a:rPr>
              <a:t>Zookeeper Instance_1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Gulim" panose="020B0600000101010101" pitchFamily="50" charset="-127"/>
                <a:ea typeface="Malgun Gothic" panose="020B0503020000020004" pitchFamily="50" charset="-127"/>
              </a:rPr>
              <a:t>은</a:t>
            </a:r>
            <a:r>
              <a:rPr lang="en-US" altLang="ko-KR" sz="1200" dirty="0">
                <a:solidFill>
                  <a:srgbClr val="000000"/>
                </a:solidFill>
                <a:latin typeface="DengXian" panose="02010600030101010101" pitchFamily="2" charset="-122"/>
                <a:ea typeface="Gulim" panose="020B0600000101010101" pitchFamily="50" charset="-127"/>
              </a:rPr>
              <a:t>: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DengXian" panose="02010600030101010101" pitchFamily="2" charset="-122"/>
                <a:ea typeface="Gulim" panose="020B0600000101010101" pitchFamily="50" charset="-127"/>
              </a:rPr>
              <a:t> 2181, 2888, 3888</a:t>
            </a:r>
            <a:endParaRPr lang="en-US" altLang="ko-KR" sz="1200" dirty="0">
              <a:solidFill>
                <a:srgbClr val="000000"/>
              </a:solidFill>
              <a:latin typeface="Gulim" panose="020B0600000101010101" pitchFamily="50" charset="-127"/>
              <a:ea typeface="Gulim" panose="020B0600000101010101" pitchFamily="50" charset="-127"/>
            </a:endParaRPr>
          </a:p>
          <a:p>
            <a:r>
              <a:rPr lang="en-US" altLang="ko-KR" sz="1200" b="0" i="0" dirty="0">
                <a:solidFill>
                  <a:srgbClr val="000000"/>
                </a:solidFill>
                <a:effectLst/>
                <a:latin typeface="DengXian" panose="02010600030101010101" pitchFamily="2" charset="-122"/>
                <a:ea typeface="Gulim" panose="020B0600000101010101" pitchFamily="50" charset="-127"/>
              </a:rPr>
              <a:t>2)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Gulim" panose="020B0600000101010101" pitchFamily="50" charset="-127"/>
              </a:rPr>
              <a:t>     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DengXian" panose="02010600030101010101" pitchFamily="2" charset="-122"/>
                <a:ea typeface="Gulim" panose="020B0600000101010101" pitchFamily="50" charset="-127"/>
              </a:rPr>
              <a:t>Zookeeper Instance_2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Gulim" panose="020B0600000101010101" pitchFamily="50" charset="-127"/>
                <a:ea typeface="Malgun Gothic" panose="020B0503020000020004" pitchFamily="50" charset="-127"/>
              </a:rPr>
              <a:t>는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DengXian" panose="02010600030101010101" pitchFamily="2" charset="-122"/>
                <a:ea typeface="Gulim" panose="020B0600000101010101" pitchFamily="50" charset="-127"/>
              </a:rPr>
              <a:t>: 2182, 2889, 3889</a:t>
            </a:r>
            <a:endParaRPr lang="en-US" altLang="ko-KR" sz="1200" dirty="0">
              <a:solidFill>
                <a:srgbClr val="000000"/>
              </a:solidFill>
              <a:latin typeface="Gulim" panose="020B0600000101010101" pitchFamily="50" charset="-127"/>
              <a:ea typeface="Gulim" panose="020B0600000101010101" pitchFamily="50" charset="-127"/>
            </a:endParaRPr>
          </a:p>
          <a:p>
            <a:r>
              <a:rPr lang="en-US" altLang="ko-KR" sz="1200" b="0" i="0" dirty="0">
                <a:solidFill>
                  <a:srgbClr val="000000"/>
                </a:solidFill>
                <a:effectLst/>
                <a:latin typeface="DengXian" panose="02010600030101010101" pitchFamily="2" charset="-122"/>
                <a:ea typeface="Gulim" panose="020B0600000101010101" pitchFamily="50" charset="-127"/>
              </a:rPr>
              <a:t>3)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Gulim" panose="020B0600000101010101" pitchFamily="50" charset="-127"/>
              </a:rPr>
              <a:t>     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DengXian" panose="02010600030101010101" pitchFamily="2" charset="-122"/>
                <a:ea typeface="Gulim" panose="020B0600000101010101" pitchFamily="50" charset="-127"/>
              </a:rPr>
              <a:t>Zookeeper Instance_3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Gulim" panose="020B0600000101010101" pitchFamily="50" charset="-127"/>
                <a:ea typeface="Malgun Gothic" panose="020B0503020000020004" pitchFamily="50" charset="-127"/>
              </a:rPr>
              <a:t>은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DengXian" panose="02010600030101010101" pitchFamily="2" charset="-122"/>
                <a:ea typeface="Gulim" panose="020B0600000101010101" pitchFamily="50" charset="-127"/>
              </a:rPr>
              <a:t>: 2183, 2890, 3890</a:t>
            </a:r>
            <a:endParaRPr lang="ko-KR" altLang="en-US" sz="1200" b="0" i="0" dirty="0">
              <a:solidFill>
                <a:srgbClr val="000000"/>
              </a:solidFill>
              <a:effectLst/>
              <a:latin typeface="Gulim" panose="020B0600000101010101" pitchFamily="50" charset="-127"/>
              <a:ea typeface="Gulim" panose="020B0600000101010101" pitchFamily="50" charset="-127"/>
            </a:endParaRPr>
          </a:p>
          <a:p>
            <a:endParaRPr lang="ko-KR" altLang="en-US" sz="1200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8DD2E8A0-41A9-4979-A6D4-133731D848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5647" y="2936444"/>
            <a:ext cx="5883981" cy="2953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7521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B89077BD-BDBA-4DB7-B3B4-8F047CE21B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3991" y="1210373"/>
            <a:ext cx="6988146" cy="459525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CEF00C6-876C-4F5D-8F32-E5E6C5B662CB}"/>
              </a:ext>
            </a:extLst>
          </p:cNvPr>
          <p:cNvSpPr txBox="1"/>
          <p:nvPr/>
        </p:nvSpPr>
        <p:spPr>
          <a:xfrm>
            <a:off x="257694" y="209123"/>
            <a:ext cx="11654443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b="1" dirty="0" err="1"/>
              <a:t>Thingworx</a:t>
            </a:r>
            <a:r>
              <a:rPr lang="en-US" altLang="ko-KR" b="1" dirty="0"/>
              <a:t> 9.2 Install</a:t>
            </a:r>
            <a:endParaRPr lang="ko-KR" altLang="en-US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2B3C2C-8ECA-4885-9935-AE103B0BAECB}"/>
              </a:ext>
            </a:extLst>
          </p:cNvPr>
          <p:cNvSpPr txBox="1"/>
          <p:nvPr/>
        </p:nvSpPr>
        <p:spPr>
          <a:xfrm>
            <a:off x="335279" y="1292010"/>
            <a:ext cx="4607859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/>
              <a:t>4.</a:t>
            </a:r>
            <a:r>
              <a:rPr lang="ko-KR" altLang="en-US" sz="1400" dirty="0"/>
              <a:t>권한 설정</a:t>
            </a:r>
            <a:endParaRPr lang="en-US" altLang="ko-KR" sz="1400" dirty="0"/>
          </a:p>
          <a:p>
            <a:r>
              <a:rPr lang="ko-KR" altLang="en-US" sz="1400" dirty="0" err="1"/>
              <a:t>sudo</a:t>
            </a:r>
            <a:r>
              <a:rPr lang="ko-KR" altLang="en-US" sz="1400" dirty="0"/>
              <a:t> </a:t>
            </a:r>
            <a:r>
              <a:rPr lang="ko-KR" altLang="en-US" sz="1400" dirty="0" err="1"/>
              <a:t>chown</a:t>
            </a:r>
            <a:r>
              <a:rPr lang="ko-KR" altLang="en-US" sz="1400" dirty="0"/>
              <a:t> -</a:t>
            </a:r>
            <a:r>
              <a:rPr lang="ko-KR" altLang="en-US" sz="1400" dirty="0" err="1"/>
              <a:t>R</a:t>
            </a:r>
            <a:r>
              <a:rPr lang="ko-KR" altLang="en-US" sz="1400" dirty="0"/>
              <a:t> eiot_adm01:eiot_adm01 /ext001/engn001/tomcat9.0</a:t>
            </a:r>
          </a:p>
          <a:p>
            <a:r>
              <a:rPr lang="ko-KR" altLang="en-US" sz="1400" dirty="0" err="1"/>
              <a:t>sudo</a:t>
            </a:r>
            <a:r>
              <a:rPr lang="ko-KR" altLang="en-US" sz="1400" dirty="0"/>
              <a:t> </a:t>
            </a:r>
            <a:r>
              <a:rPr lang="ko-KR" altLang="en-US" sz="1400" dirty="0" err="1"/>
              <a:t>chown</a:t>
            </a:r>
            <a:r>
              <a:rPr lang="ko-KR" altLang="en-US" sz="1400" dirty="0"/>
              <a:t> -</a:t>
            </a:r>
            <a:r>
              <a:rPr lang="ko-KR" altLang="en-US" sz="1400" dirty="0" err="1"/>
              <a:t>Rh</a:t>
            </a:r>
            <a:r>
              <a:rPr lang="ko-KR" altLang="en-US" sz="1400" dirty="0"/>
              <a:t> eiot_adm01:eiot_adm01 </a:t>
            </a:r>
            <a:r>
              <a:rPr lang="ko-KR" altLang="en-US" sz="1400" dirty="0" err="1"/>
              <a:t>bin</a:t>
            </a:r>
            <a:r>
              <a:rPr lang="ko-KR" altLang="en-US" sz="1400" dirty="0"/>
              <a:t>/ </a:t>
            </a:r>
            <a:r>
              <a:rPr lang="ko-KR" altLang="en-US" sz="1400" dirty="0" err="1"/>
              <a:t>lib</a:t>
            </a:r>
            <a:r>
              <a:rPr lang="ko-KR" altLang="en-US" sz="1400" dirty="0"/>
              <a:t>/ </a:t>
            </a:r>
            <a:r>
              <a:rPr lang="ko-KR" altLang="en-US" sz="1400" dirty="0" err="1"/>
              <a:t>webapps</a:t>
            </a:r>
            <a:r>
              <a:rPr lang="ko-KR" altLang="en-US" sz="1400" dirty="0"/>
              <a:t>/</a:t>
            </a:r>
          </a:p>
          <a:p>
            <a:r>
              <a:rPr lang="ko-KR" altLang="en-US" sz="1400" dirty="0" err="1"/>
              <a:t>sudo</a:t>
            </a:r>
            <a:r>
              <a:rPr lang="ko-KR" altLang="en-US" sz="1400" dirty="0"/>
              <a:t> </a:t>
            </a:r>
            <a:r>
              <a:rPr lang="ko-KR" altLang="en-US" sz="1400" dirty="0" err="1"/>
              <a:t>chown</a:t>
            </a:r>
            <a:r>
              <a:rPr lang="ko-KR" altLang="en-US" sz="1400" dirty="0"/>
              <a:t> -</a:t>
            </a:r>
            <a:r>
              <a:rPr lang="ko-KR" altLang="en-US" sz="1400" dirty="0" err="1"/>
              <a:t>R</a:t>
            </a:r>
            <a:r>
              <a:rPr lang="ko-KR" altLang="en-US" sz="1400" dirty="0"/>
              <a:t> eiot_adm01:eiot_adm01 /ext001/engn001/tomcat9.0/9.0.52</a:t>
            </a:r>
          </a:p>
          <a:p>
            <a:r>
              <a:rPr lang="ko-KR" altLang="en-US" sz="1400" dirty="0" err="1"/>
              <a:t>sudo</a:t>
            </a:r>
            <a:r>
              <a:rPr lang="ko-KR" altLang="en-US" sz="1400" dirty="0"/>
              <a:t> </a:t>
            </a:r>
            <a:r>
              <a:rPr lang="ko-KR" altLang="en-US" sz="1400" dirty="0" err="1"/>
              <a:t>chmod</a:t>
            </a:r>
            <a:r>
              <a:rPr lang="ko-KR" altLang="en-US" sz="1400" dirty="0"/>
              <a:t> -</a:t>
            </a:r>
            <a:r>
              <a:rPr lang="ko-KR" altLang="en-US" sz="1400" dirty="0" err="1"/>
              <a:t>R</a:t>
            </a:r>
            <a:r>
              <a:rPr lang="ko-KR" altLang="en-US" sz="1400" dirty="0"/>
              <a:t> 775 /ext001/engn001/tomcat9.0/9.0.52</a:t>
            </a:r>
          </a:p>
          <a:p>
            <a:r>
              <a:rPr lang="ko-KR" altLang="en-US" sz="1400" dirty="0" err="1"/>
              <a:t>sudo</a:t>
            </a:r>
            <a:r>
              <a:rPr lang="ko-KR" altLang="en-US" sz="1400" dirty="0"/>
              <a:t> </a:t>
            </a:r>
            <a:r>
              <a:rPr lang="ko-KR" altLang="en-US" sz="1400" dirty="0" err="1"/>
              <a:t>chown</a:t>
            </a:r>
            <a:r>
              <a:rPr lang="ko-KR" altLang="en-US" sz="1400" dirty="0"/>
              <a:t> -</a:t>
            </a:r>
            <a:r>
              <a:rPr lang="ko-KR" altLang="en-US" sz="1400" dirty="0" err="1"/>
              <a:t>Rh</a:t>
            </a:r>
            <a:r>
              <a:rPr lang="ko-KR" altLang="en-US" sz="1400" dirty="0"/>
              <a:t> eiot_adm01:eiot_adm01 </a:t>
            </a:r>
            <a:r>
              <a:rPr lang="ko-KR" altLang="en-US" sz="1400" dirty="0" err="1"/>
              <a:t>conf</a:t>
            </a:r>
            <a:r>
              <a:rPr lang="ko-KR" altLang="en-US" sz="1400" dirty="0"/>
              <a:t>/</a:t>
            </a:r>
          </a:p>
          <a:p>
            <a:r>
              <a:rPr lang="ko-KR" altLang="en-US" sz="1400" dirty="0" err="1"/>
              <a:t>sudo</a:t>
            </a:r>
            <a:r>
              <a:rPr lang="ko-KR" altLang="en-US" sz="1400" dirty="0"/>
              <a:t> </a:t>
            </a:r>
            <a:r>
              <a:rPr lang="ko-KR" altLang="en-US" sz="1400" dirty="0" err="1"/>
              <a:t>chmod</a:t>
            </a:r>
            <a:r>
              <a:rPr lang="ko-KR" altLang="en-US" sz="1400" dirty="0"/>
              <a:t> -</a:t>
            </a:r>
            <a:r>
              <a:rPr lang="ko-KR" altLang="en-US" sz="1400" dirty="0" err="1"/>
              <a:t>R</a:t>
            </a:r>
            <a:r>
              <a:rPr lang="ko-KR" altLang="en-US" sz="1400" dirty="0"/>
              <a:t> 640 </a:t>
            </a:r>
            <a:r>
              <a:rPr lang="ko-KR" altLang="en-US" sz="1400" dirty="0" err="1"/>
              <a:t>conf</a:t>
            </a:r>
            <a:endParaRPr lang="ko-KR" altLang="en-US" sz="1400" dirty="0"/>
          </a:p>
          <a:p>
            <a:r>
              <a:rPr lang="ko-KR" altLang="en-US" sz="1400" dirty="0" err="1"/>
              <a:t>sudo</a:t>
            </a:r>
            <a:r>
              <a:rPr lang="ko-KR" altLang="en-US" sz="1400" dirty="0"/>
              <a:t> </a:t>
            </a:r>
            <a:r>
              <a:rPr lang="ko-KR" altLang="en-US" sz="1400" dirty="0" err="1"/>
              <a:t>chown</a:t>
            </a:r>
            <a:r>
              <a:rPr lang="ko-KR" altLang="en-US" sz="1400" dirty="0"/>
              <a:t> -</a:t>
            </a:r>
            <a:r>
              <a:rPr lang="ko-KR" altLang="en-US" sz="1400" dirty="0" err="1"/>
              <a:t>R</a:t>
            </a:r>
            <a:r>
              <a:rPr lang="ko-KR" altLang="en-US" sz="1400" dirty="0"/>
              <a:t> eiot_adm01:eiot_adm01 /ext001/engn001/tomcat9.0/9.0.52</a:t>
            </a:r>
          </a:p>
          <a:p>
            <a:r>
              <a:rPr lang="ko-KR" altLang="en-US" sz="1400" dirty="0" err="1"/>
              <a:t>sudo</a:t>
            </a:r>
            <a:r>
              <a:rPr lang="ko-KR" altLang="en-US" sz="1400" dirty="0"/>
              <a:t> </a:t>
            </a:r>
            <a:r>
              <a:rPr lang="ko-KR" altLang="en-US" sz="1400" dirty="0" err="1"/>
              <a:t>chmod</a:t>
            </a:r>
            <a:r>
              <a:rPr lang="ko-KR" altLang="en-US" sz="1400" dirty="0"/>
              <a:t> -</a:t>
            </a:r>
            <a:r>
              <a:rPr lang="ko-KR" altLang="en-US" sz="1400" dirty="0" err="1"/>
              <a:t>R</a:t>
            </a:r>
            <a:r>
              <a:rPr lang="ko-KR" altLang="en-US" sz="1400" dirty="0"/>
              <a:t> 777 /ext001/engn001/tomcat9.0/9.0.52</a:t>
            </a:r>
          </a:p>
          <a:p>
            <a:r>
              <a:rPr lang="ko-KR" altLang="en-US" sz="1400" dirty="0" err="1"/>
              <a:t>sudo</a:t>
            </a:r>
            <a:r>
              <a:rPr lang="ko-KR" altLang="en-US" sz="1400" dirty="0"/>
              <a:t> </a:t>
            </a:r>
            <a:r>
              <a:rPr lang="ko-KR" altLang="en-US" sz="1400" dirty="0" err="1"/>
              <a:t>chown</a:t>
            </a:r>
            <a:r>
              <a:rPr lang="ko-KR" altLang="en-US" sz="1400" dirty="0"/>
              <a:t> -</a:t>
            </a:r>
            <a:r>
              <a:rPr lang="ko-KR" altLang="en-US" sz="1400" dirty="0" err="1"/>
              <a:t>R</a:t>
            </a:r>
            <a:r>
              <a:rPr lang="ko-KR" altLang="en-US" sz="1400" dirty="0"/>
              <a:t> eiot_adm01:eiot_adm01 </a:t>
            </a:r>
            <a:r>
              <a:rPr lang="ko-KR" altLang="en-US" sz="1400" dirty="0" err="1"/>
              <a:t>logs</a:t>
            </a:r>
            <a:r>
              <a:rPr lang="ko-KR" altLang="en-US" sz="1400" dirty="0"/>
              <a:t>/ </a:t>
            </a:r>
            <a:r>
              <a:rPr lang="ko-KR" altLang="en-US" sz="1400" dirty="0" err="1"/>
              <a:t>temp</a:t>
            </a:r>
            <a:r>
              <a:rPr lang="ko-KR" altLang="en-US" sz="1400" dirty="0"/>
              <a:t>/ </a:t>
            </a:r>
            <a:r>
              <a:rPr lang="ko-KR" altLang="en-US" sz="1400" dirty="0" err="1"/>
              <a:t>work</a:t>
            </a:r>
            <a:r>
              <a:rPr lang="ko-KR" altLang="en-US" sz="1400" dirty="0"/>
              <a:t>/</a:t>
            </a:r>
          </a:p>
          <a:p>
            <a:r>
              <a:rPr lang="ko-KR" altLang="en-US" sz="1400" dirty="0" err="1"/>
              <a:t>sudo</a:t>
            </a:r>
            <a:r>
              <a:rPr lang="ko-KR" altLang="en-US" sz="1400" dirty="0"/>
              <a:t> </a:t>
            </a:r>
            <a:r>
              <a:rPr lang="ko-KR" altLang="en-US" sz="1400" dirty="0" err="1"/>
              <a:t>chmod</a:t>
            </a:r>
            <a:r>
              <a:rPr lang="ko-KR" altLang="en-US" sz="1400" dirty="0"/>
              <a:t> 760 </a:t>
            </a:r>
            <a:r>
              <a:rPr lang="ko-KR" altLang="en-US" sz="1400" dirty="0" err="1"/>
              <a:t>logs</a:t>
            </a:r>
            <a:r>
              <a:rPr lang="ko-KR" altLang="en-US" sz="1400" dirty="0"/>
              <a:t>/ </a:t>
            </a:r>
            <a:r>
              <a:rPr lang="ko-KR" altLang="en-US" sz="1400" dirty="0" err="1"/>
              <a:t>temp</a:t>
            </a:r>
            <a:r>
              <a:rPr lang="ko-KR" altLang="en-US" sz="1400" dirty="0"/>
              <a:t>/ </a:t>
            </a:r>
            <a:r>
              <a:rPr lang="ko-KR" altLang="en-US" sz="1400" dirty="0" err="1"/>
              <a:t>work</a:t>
            </a:r>
            <a:r>
              <a:rPr lang="ko-KR" altLang="en-US" sz="1400" dirty="0"/>
              <a:t>/</a:t>
            </a:r>
            <a:endParaRPr lang="en-US" altLang="ko-KR" sz="1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F419CEF-8783-46DD-A5A6-DB95727D7063}"/>
              </a:ext>
            </a:extLst>
          </p:cNvPr>
          <p:cNvSpPr txBox="1"/>
          <p:nvPr/>
        </p:nvSpPr>
        <p:spPr>
          <a:xfrm>
            <a:off x="335279" y="725978"/>
            <a:ext cx="1736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2. Tomcat </a:t>
            </a:r>
            <a:r>
              <a:rPr lang="ko-KR" altLang="en-US" dirty="0"/>
              <a:t>설치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4588730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2AB2C5C-F60A-46B4-AFDE-6DF699FA1762}"/>
              </a:ext>
            </a:extLst>
          </p:cNvPr>
          <p:cNvSpPr txBox="1"/>
          <p:nvPr/>
        </p:nvSpPr>
        <p:spPr>
          <a:xfrm>
            <a:off x="335279" y="725978"/>
            <a:ext cx="1736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2. Tomcat </a:t>
            </a:r>
            <a:r>
              <a:rPr lang="ko-KR" altLang="en-US" dirty="0"/>
              <a:t>설치</a:t>
            </a:r>
            <a:endParaRPr lang="en-US" altLang="ko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EF00C6-876C-4F5D-8F32-E5E6C5B662CB}"/>
              </a:ext>
            </a:extLst>
          </p:cNvPr>
          <p:cNvSpPr txBox="1"/>
          <p:nvPr/>
        </p:nvSpPr>
        <p:spPr>
          <a:xfrm>
            <a:off x="257694" y="209123"/>
            <a:ext cx="11654443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b="1" dirty="0" err="1"/>
              <a:t>Thingworx</a:t>
            </a:r>
            <a:r>
              <a:rPr lang="en-US" altLang="ko-KR" b="1" dirty="0"/>
              <a:t> 9.2 Install</a:t>
            </a:r>
            <a:endParaRPr lang="ko-KR" altLang="en-US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2B3C2C-8ECA-4885-9935-AE103B0BAECB}"/>
              </a:ext>
            </a:extLst>
          </p:cNvPr>
          <p:cNvSpPr txBox="1"/>
          <p:nvPr/>
        </p:nvSpPr>
        <p:spPr>
          <a:xfrm>
            <a:off x="102196" y="1242833"/>
            <a:ext cx="5124227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/>
              <a:t>5.gcc </a:t>
            </a:r>
            <a:r>
              <a:rPr lang="ko-KR" altLang="en-US" sz="1400" dirty="0"/>
              <a:t>설치 </a:t>
            </a:r>
            <a:r>
              <a:rPr lang="en-US" altLang="ko-KR" sz="1400" dirty="0"/>
              <a:t>,</a:t>
            </a:r>
            <a:r>
              <a:rPr lang="ko-KR" altLang="en-US" sz="1400" dirty="0"/>
              <a:t>데몬 설치</a:t>
            </a:r>
            <a:endParaRPr lang="en-US" altLang="ko-KR" sz="1400" dirty="0"/>
          </a:p>
          <a:p>
            <a:r>
              <a:rPr lang="en-US" altLang="ko-KR" sz="1400" dirty="0"/>
              <a:t>cd /home/eiot_adm01/</a:t>
            </a:r>
            <a:r>
              <a:rPr lang="en-US" altLang="ko-KR" sz="1400" dirty="0" err="1"/>
              <a:t>gccrepo</a:t>
            </a:r>
            <a:endParaRPr lang="en-US" altLang="ko-KR" sz="1400" dirty="0"/>
          </a:p>
          <a:p>
            <a:r>
              <a:rPr lang="en-US" altLang="ko-KR" sz="1400" dirty="0" err="1"/>
              <a:t>sudo</a:t>
            </a:r>
            <a:r>
              <a:rPr lang="en-US" altLang="ko-KR" sz="1400" dirty="0"/>
              <a:t> rpm -</a:t>
            </a:r>
            <a:r>
              <a:rPr lang="en-US" altLang="ko-KR" sz="1400" dirty="0" err="1"/>
              <a:t>Uvh</a:t>
            </a:r>
            <a:r>
              <a:rPr lang="en-US" altLang="ko-KR" sz="1400" dirty="0"/>
              <a:t> mpfr-3.1.1-4.el7.x86_64.rpm</a:t>
            </a:r>
          </a:p>
          <a:p>
            <a:r>
              <a:rPr lang="en-US" altLang="ko-KR" sz="1400" dirty="0" err="1"/>
              <a:t>sudo</a:t>
            </a:r>
            <a:r>
              <a:rPr lang="en-US" altLang="ko-KR" sz="1400" dirty="0"/>
              <a:t> rpm -</a:t>
            </a:r>
            <a:r>
              <a:rPr lang="en-US" altLang="ko-KR" sz="1400" dirty="0" err="1"/>
              <a:t>Uvh</a:t>
            </a:r>
            <a:r>
              <a:rPr lang="en-US" altLang="ko-KR" sz="1400" dirty="0"/>
              <a:t> libmpc-1.0.1-3.el7.x86_64.rpm</a:t>
            </a:r>
          </a:p>
          <a:p>
            <a:r>
              <a:rPr lang="en-US" altLang="ko-KR" sz="1400" dirty="0" err="1"/>
              <a:t>sudo</a:t>
            </a:r>
            <a:r>
              <a:rPr lang="en-US" altLang="ko-KR" sz="1400" dirty="0"/>
              <a:t> rpm -</a:t>
            </a:r>
            <a:r>
              <a:rPr lang="en-US" altLang="ko-KR" sz="1400" dirty="0" err="1"/>
              <a:t>Uvh</a:t>
            </a:r>
            <a:r>
              <a:rPr lang="en-US" altLang="ko-KR" sz="1400" dirty="0"/>
              <a:t> cpp-4.8.5-36.el7.x86_64.rpm</a:t>
            </a:r>
          </a:p>
          <a:p>
            <a:r>
              <a:rPr lang="en-US" altLang="ko-KR" sz="1400" dirty="0" err="1"/>
              <a:t>sudo</a:t>
            </a:r>
            <a:r>
              <a:rPr lang="en-US" altLang="ko-KR" sz="1400" dirty="0"/>
              <a:t> rpm -</a:t>
            </a:r>
            <a:r>
              <a:rPr lang="en-US" altLang="ko-KR" sz="1400" dirty="0" err="1"/>
              <a:t>Uvh</a:t>
            </a:r>
            <a:r>
              <a:rPr lang="en-US" altLang="ko-KR" sz="1400" dirty="0"/>
              <a:t> kernel-headers-3.10.0-957.el7.x86_64.rpm</a:t>
            </a:r>
          </a:p>
          <a:p>
            <a:r>
              <a:rPr lang="en-US" altLang="ko-KR" sz="1400" dirty="0" err="1"/>
              <a:t>sudo</a:t>
            </a:r>
            <a:r>
              <a:rPr lang="en-US" altLang="ko-KR" sz="1400" dirty="0"/>
              <a:t> rpm -</a:t>
            </a:r>
            <a:r>
              <a:rPr lang="en-US" altLang="ko-KR" sz="1400" dirty="0" err="1"/>
              <a:t>Uvh</a:t>
            </a:r>
            <a:r>
              <a:rPr lang="en-US" altLang="ko-KR" sz="1400" dirty="0"/>
              <a:t> glibc-headers-2.17-260.el7.x86_64.rpm</a:t>
            </a:r>
          </a:p>
          <a:p>
            <a:r>
              <a:rPr lang="en-US" altLang="ko-KR" sz="1400" dirty="0" err="1"/>
              <a:t>sudo</a:t>
            </a:r>
            <a:r>
              <a:rPr lang="en-US" altLang="ko-KR" sz="1400" dirty="0"/>
              <a:t> rpm -</a:t>
            </a:r>
            <a:r>
              <a:rPr lang="en-US" altLang="ko-KR" sz="1400" dirty="0" err="1"/>
              <a:t>Uvh</a:t>
            </a:r>
            <a:r>
              <a:rPr lang="en-US" altLang="ko-KR" sz="1400" dirty="0"/>
              <a:t> glibc-devel-2.17-260.el7.x86_64.rpm</a:t>
            </a:r>
          </a:p>
          <a:p>
            <a:r>
              <a:rPr lang="en-US" altLang="ko-KR" sz="1400" dirty="0" err="1"/>
              <a:t>sudo</a:t>
            </a:r>
            <a:r>
              <a:rPr lang="en-US" altLang="ko-KR" sz="1400" dirty="0"/>
              <a:t> rpm -</a:t>
            </a:r>
            <a:r>
              <a:rPr lang="en-US" altLang="ko-KR" sz="1400" dirty="0" err="1"/>
              <a:t>Uvh</a:t>
            </a:r>
            <a:r>
              <a:rPr lang="en-US" altLang="ko-KR" sz="1400" dirty="0"/>
              <a:t> gcc-4.8.5-36.el7.x86_64.rpm</a:t>
            </a:r>
          </a:p>
          <a:p>
            <a:endParaRPr lang="en-US" altLang="ko-KR" sz="1400" dirty="0"/>
          </a:p>
          <a:p>
            <a:r>
              <a:rPr lang="en-US" altLang="ko-KR" sz="1400" dirty="0"/>
              <a:t>cd /ext001/engn001/tomcat9.0/9.0.52/bin</a:t>
            </a:r>
          </a:p>
          <a:p>
            <a:r>
              <a:rPr lang="en-US" altLang="ko-KR" sz="1400" dirty="0" err="1"/>
              <a:t>sudo</a:t>
            </a:r>
            <a:r>
              <a:rPr lang="en-US" altLang="ko-KR" sz="1400" dirty="0"/>
              <a:t> tar </a:t>
            </a:r>
            <a:r>
              <a:rPr lang="en-US" altLang="ko-KR" sz="1400" dirty="0" err="1"/>
              <a:t>xvfz</a:t>
            </a:r>
            <a:r>
              <a:rPr lang="en-US" altLang="ko-KR" sz="1400" dirty="0"/>
              <a:t> commons-daemon-native.tar.gz</a:t>
            </a:r>
          </a:p>
          <a:p>
            <a:r>
              <a:rPr lang="en-US" altLang="ko-KR" sz="1400" dirty="0"/>
              <a:t>cd commons-daemon-1.2.4-native-src/</a:t>
            </a:r>
            <a:r>
              <a:rPr lang="en-US" altLang="ko-KR" sz="1400" dirty="0" err="1"/>
              <a:t>unix</a:t>
            </a:r>
            <a:r>
              <a:rPr lang="en-US" altLang="ko-KR" sz="1400" dirty="0"/>
              <a:t>/</a:t>
            </a:r>
          </a:p>
          <a:p>
            <a:r>
              <a:rPr lang="en-US" altLang="ko-KR" sz="1400" dirty="0" err="1"/>
              <a:t>sudo</a:t>
            </a:r>
            <a:r>
              <a:rPr lang="en-US" altLang="ko-KR" sz="1400" dirty="0"/>
              <a:t> ./configure --with-java=$JAVA_HOME</a:t>
            </a:r>
          </a:p>
          <a:p>
            <a:r>
              <a:rPr lang="en-US" altLang="ko-KR" sz="1400" dirty="0" err="1"/>
              <a:t>sudo</a:t>
            </a:r>
            <a:r>
              <a:rPr lang="en-US" altLang="ko-KR" sz="1400" dirty="0"/>
              <a:t> make</a:t>
            </a:r>
          </a:p>
          <a:p>
            <a:r>
              <a:rPr lang="en-US" altLang="ko-KR" sz="1400" dirty="0" err="1"/>
              <a:t>sudo</a:t>
            </a:r>
            <a:r>
              <a:rPr lang="en-US" altLang="ko-KR" sz="1400" dirty="0"/>
              <a:t> cp </a:t>
            </a:r>
            <a:r>
              <a:rPr lang="en-US" altLang="ko-KR" sz="1400" dirty="0" err="1"/>
              <a:t>jsvc</a:t>
            </a:r>
            <a:r>
              <a:rPr lang="en-US" altLang="ko-KR" sz="1400" dirty="0"/>
              <a:t> ../..</a:t>
            </a:r>
          </a:p>
          <a:p>
            <a:endParaRPr lang="en-US" altLang="ko-KR" sz="1400" dirty="0"/>
          </a:p>
          <a:p>
            <a:r>
              <a:rPr lang="en-US" altLang="ko-KR" sz="1400" dirty="0"/>
              <a:t>6.</a:t>
            </a:r>
            <a:r>
              <a:rPr lang="ko-KR" altLang="en-US" sz="1400" dirty="0"/>
              <a:t> </a:t>
            </a:r>
            <a:r>
              <a:rPr lang="ko-KR" altLang="en-US" sz="1400" dirty="0" err="1"/>
              <a:t>톰캣</a:t>
            </a:r>
            <a:r>
              <a:rPr lang="ko-KR" altLang="en-US" sz="1400" dirty="0"/>
              <a:t> 로그 폴더 생성</a:t>
            </a:r>
            <a:endParaRPr lang="en-US" altLang="ko-KR" sz="1400" dirty="0"/>
          </a:p>
          <a:p>
            <a:r>
              <a:rPr lang="en-US" altLang="ko-KR" sz="1400" dirty="0" err="1"/>
              <a:t>sudo</a:t>
            </a:r>
            <a:r>
              <a:rPr lang="en-US" altLang="ko-KR" sz="1400" dirty="0"/>
              <a:t> </a:t>
            </a:r>
            <a:r>
              <a:rPr lang="en-US" altLang="ko-KR" sz="1400" dirty="0" err="1"/>
              <a:t>mkdir</a:t>
            </a:r>
            <a:r>
              <a:rPr lang="en-US" altLang="ko-KR" sz="1400" dirty="0"/>
              <a:t> -p /ext001/data001/</a:t>
            </a:r>
            <a:r>
              <a:rPr lang="en-US" altLang="ko-KR" sz="1400" dirty="0" err="1"/>
              <a:t>TomcatLogs</a:t>
            </a:r>
            <a:r>
              <a:rPr lang="en-US" altLang="ko-KR" sz="1400" dirty="0"/>
              <a:t>/logs</a:t>
            </a:r>
          </a:p>
          <a:p>
            <a:r>
              <a:rPr lang="en-US" altLang="ko-KR" sz="1400" dirty="0"/>
              <a:t>cd /ext001/data001</a:t>
            </a:r>
          </a:p>
          <a:p>
            <a:r>
              <a:rPr lang="en-US" altLang="ko-KR" sz="1400" dirty="0" err="1"/>
              <a:t>sudo</a:t>
            </a:r>
            <a:r>
              <a:rPr lang="en-US" altLang="ko-KR" sz="1400" dirty="0"/>
              <a:t> </a:t>
            </a:r>
            <a:r>
              <a:rPr lang="en-US" altLang="ko-KR" sz="1400" dirty="0" err="1"/>
              <a:t>chown</a:t>
            </a:r>
            <a:r>
              <a:rPr lang="en-US" altLang="ko-KR" sz="1400" dirty="0"/>
              <a:t> -Rf eiot_adm01:eiot_adm01 </a:t>
            </a:r>
            <a:r>
              <a:rPr lang="en-US" altLang="ko-KR" sz="1400" dirty="0" err="1"/>
              <a:t>TomcatLogs</a:t>
            </a:r>
            <a:endParaRPr lang="en-US" altLang="ko-KR" sz="1400" dirty="0"/>
          </a:p>
          <a:p>
            <a:r>
              <a:rPr lang="en-US" altLang="ko-KR" sz="1400" dirty="0" err="1"/>
              <a:t>sudo</a:t>
            </a:r>
            <a:r>
              <a:rPr lang="en-US" altLang="ko-KR" sz="1400" dirty="0"/>
              <a:t> </a:t>
            </a:r>
            <a:r>
              <a:rPr lang="en-US" altLang="ko-KR" sz="1400" dirty="0" err="1"/>
              <a:t>chmod</a:t>
            </a:r>
            <a:r>
              <a:rPr lang="en-US" altLang="ko-KR" sz="1400" dirty="0"/>
              <a:t> 775 -Rf </a:t>
            </a:r>
            <a:r>
              <a:rPr lang="en-US" altLang="ko-KR" sz="1400" dirty="0" err="1"/>
              <a:t>TomcatLogs</a:t>
            </a:r>
            <a:endParaRPr lang="en-US" altLang="ko-KR" sz="1400" dirty="0"/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D8716678-2A10-4065-B9BC-ACE1AA2A84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6016" y="725978"/>
            <a:ext cx="6812480" cy="4487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5234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AF4ACBA-FE9C-4449-BE62-849AEC0743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1774" y="1683324"/>
            <a:ext cx="7676175" cy="45089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2AB2C5C-F60A-46B4-AFDE-6DF699FA1762}"/>
              </a:ext>
            </a:extLst>
          </p:cNvPr>
          <p:cNvSpPr txBox="1"/>
          <p:nvPr/>
        </p:nvSpPr>
        <p:spPr>
          <a:xfrm>
            <a:off x="335279" y="725978"/>
            <a:ext cx="1736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2. Tomcat </a:t>
            </a:r>
            <a:r>
              <a:rPr lang="ko-KR" altLang="en-US" dirty="0"/>
              <a:t>설치</a:t>
            </a:r>
            <a:endParaRPr lang="en-US" altLang="ko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EF00C6-876C-4F5D-8F32-E5E6C5B662CB}"/>
              </a:ext>
            </a:extLst>
          </p:cNvPr>
          <p:cNvSpPr txBox="1"/>
          <p:nvPr/>
        </p:nvSpPr>
        <p:spPr>
          <a:xfrm>
            <a:off x="257694" y="209123"/>
            <a:ext cx="11654443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b="1" dirty="0" err="1"/>
              <a:t>Thingworx</a:t>
            </a:r>
            <a:r>
              <a:rPr lang="en-US" altLang="ko-KR" b="1" dirty="0"/>
              <a:t> 9.2 Install</a:t>
            </a:r>
            <a:endParaRPr lang="ko-KR" altLang="en-US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2B3C2C-8ECA-4885-9935-AE103B0BAECB}"/>
              </a:ext>
            </a:extLst>
          </p:cNvPr>
          <p:cNvSpPr txBox="1"/>
          <p:nvPr/>
        </p:nvSpPr>
        <p:spPr>
          <a:xfrm>
            <a:off x="257694" y="1242833"/>
            <a:ext cx="3729032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/>
              <a:t>7. </a:t>
            </a:r>
            <a:r>
              <a:rPr lang="ko-KR" altLang="en-US" sz="1400" dirty="0" err="1"/>
              <a:t>톰캣</a:t>
            </a:r>
            <a:r>
              <a:rPr lang="ko-KR" altLang="en-US" sz="1400" dirty="0"/>
              <a:t> 서비스 생성</a:t>
            </a:r>
            <a:endParaRPr lang="en-US" altLang="ko-KR" sz="1400" dirty="0"/>
          </a:p>
          <a:p>
            <a:r>
              <a:rPr lang="en-US" altLang="ko-KR" sz="1400" dirty="0" err="1"/>
              <a:t>sudo</a:t>
            </a:r>
            <a:r>
              <a:rPr lang="en-US" altLang="ko-KR" sz="1400" dirty="0"/>
              <a:t> touch /</a:t>
            </a:r>
            <a:r>
              <a:rPr lang="en-US" altLang="ko-KR" sz="1400" dirty="0" err="1"/>
              <a:t>usr</a:t>
            </a:r>
            <a:r>
              <a:rPr lang="en-US" altLang="ko-KR" sz="1400" dirty="0"/>
              <a:t>/lib/</a:t>
            </a:r>
            <a:r>
              <a:rPr lang="en-US" altLang="ko-KR" sz="1400" dirty="0" err="1"/>
              <a:t>systemd</a:t>
            </a:r>
            <a:r>
              <a:rPr lang="en-US" altLang="ko-KR" sz="1400" dirty="0"/>
              <a:t>/system/</a:t>
            </a:r>
            <a:r>
              <a:rPr lang="en-US" altLang="ko-KR" sz="1400" dirty="0" err="1"/>
              <a:t>tomcat.service</a:t>
            </a:r>
            <a:endParaRPr lang="en-US" altLang="ko-KR" sz="1400" dirty="0"/>
          </a:p>
          <a:p>
            <a:r>
              <a:rPr lang="en-US" altLang="ko-KR" sz="1400" dirty="0" err="1"/>
              <a:t>sudo</a:t>
            </a:r>
            <a:r>
              <a:rPr lang="en-US" altLang="ko-KR" sz="1400" dirty="0"/>
              <a:t> vi /</a:t>
            </a:r>
            <a:r>
              <a:rPr lang="en-US" altLang="ko-KR" sz="1400" dirty="0" err="1"/>
              <a:t>usr</a:t>
            </a:r>
            <a:r>
              <a:rPr lang="en-US" altLang="ko-KR" sz="1400" dirty="0"/>
              <a:t>/lib/</a:t>
            </a:r>
            <a:r>
              <a:rPr lang="en-US" altLang="ko-KR" sz="1400" dirty="0" err="1"/>
              <a:t>systemd</a:t>
            </a:r>
            <a:r>
              <a:rPr lang="en-US" altLang="ko-KR" sz="1400" dirty="0"/>
              <a:t>/system/</a:t>
            </a:r>
            <a:r>
              <a:rPr lang="en-US" altLang="ko-KR" sz="1400" dirty="0" err="1"/>
              <a:t>tomcat.service</a:t>
            </a:r>
            <a:endParaRPr lang="en-US" altLang="ko-KR" sz="14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E8C92E8-6BEA-47F1-B451-81F8BB6DF37F}"/>
              </a:ext>
            </a:extLst>
          </p:cNvPr>
          <p:cNvSpPr/>
          <p:nvPr/>
        </p:nvSpPr>
        <p:spPr>
          <a:xfrm>
            <a:off x="4572000" y="1846729"/>
            <a:ext cx="5118847" cy="168536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9DC9FD1-2122-4BBA-9AD2-890E1D957399}"/>
              </a:ext>
            </a:extLst>
          </p:cNvPr>
          <p:cNvSpPr/>
          <p:nvPr/>
        </p:nvSpPr>
        <p:spPr>
          <a:xfrm>
            <a:off x="5791200" y="4257115"/>
            <a:ext cx="1335741" cy="3048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97220ED-6A3B-4BA3-84E0-BC4BFF27EAEF}"/>
              </a:ext>
            </a:extLst>
          </p:cNvPr>
          <p:cNvSpPr/>
          <p:nvPr/>
        </p:nvSpPr>
        <p:spPr>
          <a:xfrm>
            <a:off x="5776335" y="5099571"/>
            <a:ext cx="3872753" cy="3048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말풍선: 사각형 7">
            <a:extLst>
              <a:ext uri="{FF2B5EF4-FFF2-40B4-BE49-F238E27FC236}">
                <a16:creationId xmlns:a16="http://schemas.microsoft.com/office/drawing/2014/main" id="{B49B88D3-4A26-4C21-8AF1-23283EC057FC}"/>
              </a:ext>
            </a:extLst>
          </p:cNvPr>
          <p:cNvSpPr/>
          <p:nvPr/>
        </p:nvSpPr>
        <p:spPr>
          <a:xfrm>
            <a:off x="10221716" y="4889511"/>
            <a:ext cx="1201271" cy="412376"/>
          </a:xfrm>
          <a:prstGeom prst="wedgeRectCallout">
            <a:avLst>
              <a:gd name="adj1" fmla="val -98407"/>
              <a:gd name="adj2" fmla="val 2885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로그 경로</a:t>
            </a:r>
          </a:p>
        </p:txBody>
      </p:sp>
      <p:sp>
        <p:nvSpPr>
          <p:cNvPr id="14" name="말풍선: 사각형 13">
            <a:extLst>
              <a:ext uri="{FF2B5EF4-FFF2-40B4-BE49-F238E27FC236}">
                <a16:creationId xmlns:a16="http://schemas.microsoft.com/office/drawing/2014/main" id="{CEDFD32A-F31D-4C2F-8781-492B51A5194B}"/>
              </a:ext>
            </a:extLst>
          </p:cNvPr>
          <p:cNvSpPr/>
          <p:nvPr/>
        </p:nvSpPr>
        <p:spPr>
          <a:xfrm>
            <a:off x="4390913" y="3937788"/>
            <a:ext cx="1201271" cy="412376"/>
          </a:xfrm>
          <a:prstGeom prst="wedgeRectCallout">
            <a:avLst>
              <a:gd name="adj1" fmla="val 67973"/>
              <a:gd name="adj2" fmla="val 7503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메모리의 </a:t>
            </a:r>
            <a:r>
              <a:rPr lang="en-US" altLang="ko-KR" sz="1050" dirty="0"/>
              <a:t>70%</a:t>
            </a:r>
          </a:p>
        </p:txBody>
      </p:sp>
      <p:sp>
        <p:nvSpPr>
          <p:cNvPr id="15" name="말풍선: 사각형 14">
            <a:extLst>
              <a:ext uri="{FF2B5EF4-FFF2-40B4-BE49-F238E27FC236}">
                <a16:creationId xmlns:a16="http://schemas.microsoft.com/office/drawing/2014/main" id="{9BD27F66-ADAF-4B08-B244-E19ADAF773E5}"/>
              </a:ext>
            </a:extLst>
          </p:cNvPr>
          <p:cNvSpPr/>
          <p:nvPr/>
        </p:nvSpPr>
        <p:spPr>
          <a:xfrm>
            <a:off x="9005046" y="1751713"/>
            <a:ext cx="1371601" cy="609600"/>
          </a:xfrm>
          <a:prstGeom prst="wedgeRectCallout">
            <a:avLst>
              <a:gd name="adj1" fmla="val -81930"/>
              <a:gd name="adj2" fmla="val 723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050" dirty="0"/>
          </a:p>
          <a:p>
            <a:pPr algn="ctr"/>
            <a:r>
              <a:rPr lang="en-US" altLang="ko-KR" sz="1050" dirty="0" err="1"/>
              <a:t>Thingworx</a:t>
            </a:r>
            <a:r>
              <a:rPr lang="en-US" altLang="ko-KR" sz="1050" dirty="0"/>
              <a:t> platform-</a:t>
            </a:r>
            <a:r>
              <a:rPr lang="en-US" altLang="ko-KR" sz="1050" dirty="0" err="1"/>
              <a:t>settings.json</a:t>
            </a:r>
            <a:r>
              <a:rPr lang="en-US" altLang="ko-KR" sz="1050" dirty="0"/>
              <a:t> </a:t>
            </a:r>
            <a:r>
              <a:rPr lang="ko-KR" altLang="en-US" sz="1050" dirty="0"/>
              <a:t>경로</a:t>
            </a:r>
            <a:endParaRPr lang="en-US" altLang="ko-KR" sz="1050" dirty="0"/>
          </a:p>
          <a:p>
            <a:pPr algn="ctr"/>
            <a:endParaRPr lang="ko-KR" altLang="en-US" sz="105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46A86DD-FEFF-4B75-8159-EC45897D4687}"/>
              </a:ext>
            </a:extLst>
          </p:cNvPr>
          <p:cNvSpPr txBox="1"/>
          <p:nvPr/>
        </p:nvSpPr>
        <p:spPr>
          <a:xfrm>
            <a:off x="188333" y="2398985"/>
            <a:ext cx="3867754" cy="4508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700" dirty="0"/>
              <a:t>[Unit]</a:t>
            </a:r>
          </a:p>
          <a:p>
            <a:r>
              <a:rPr lang="en-US" altLang="ko-KR" sz="700" dirty="0"/>
              <a:t>        Description=Apache Tomcat Web Application Container</a:t>
            </a:r>
          </a:p>
          <a:p>
            <a:r>
              <a:rPr lang="en-US" altLang="ko-KR" sz="700" dirty="0"/>
              <a:t>        After=</a:t>
            </a:r>
            <a:r>
              <a:rPr lang="en-US" altLang="ko-KR" sz="700" dirty="0" err="1"/>
              <a:t>network.target</a:t>
            </a:r>
            <a:endParaRPr lang="en-US" altLang="ko-KR" sz="700" dirty="0"/>
          </a:p>
          <a:p>
            <a:endParaRPr lang="en-US" altLang="ko-KR" sz="700" dirty="0"/>
          </a:p>
          <a:p>
            <a:r>
              <a:rPr lang="en-US" altLang="ko-KR" sz="700" dirty="0"/>
              <a:t>        [Service]</a:t>
            </a:r>
          </a:p>
          <a:p>
            <a:r>
              <a:rPr lang="en-US" altLang="ko-KR" sz="700" dirty="0"/>
              <a:t>        Type=forking</a:t>
            </a:r>
          </a:p>
          <a:p>
            <a:r>
              <a:rPr lang="en-US" altLang="ko-KR" sz="700" dirty="0"/>
              <a:t>        </a:t>
            </a:r>
            <a:r>
              <a:rPr lang="en-US" altLang="ko-KR" sz="700" dirty="0" err="1"/>
              <a:t>PIDFile</a:t>
            </a:r>
            <a:r>
              <a:rPr lang="en-US" altLang="ko-KR" sz="700" dirty="0"/>
              <a:t>=/var/run/</a:t>
            </a:r>
            <a:r>
              <a:rPr lang="en-US" altLang="ko-KR" sz="700" dirty="0" err="1"/>
              <a:t>tomcat.pid</a:t>
            </a:r>
            <a:endParaRPr lang="en-US" altLang="ko-KR" sz="700" dirty="0"/>
          </a:p>
          <a:p>
            <a:r>
              <a:rPr lang="en-US" altLang="ko-KR" sz="700" dirty="0"/>
              <a:t>        Environment=THINGWORX_PLATFORM_SETTINGS=/ext001/data001/</a:t>
            </a:r>
            <a:r>
              <a:rPr lang="en-US" altLang="ko-KR" sz="700" dirty="0" err="1"/>
              <a:t>ThingworxPlatform</a:t>
            </a:r>
            <a:endParaRPr lang="en-US" altLang="ko-KR" sz="700" dirty="0"/>
          </a:p>
          <a:p>
            <a:r>
              <a:rPr lang="en-US" altLang="ko-KR" sz="700" dirty="0"/>
              <a:t>        Environment=HTTP_PORT=8080</a:t>
            </a:r>
          </a:p>
          <a:p>
            <a:r>
              <a:rPr lang="en-US" altLang="ko-KR" sz="700" dirty="0"/>
              <a:t>        Environment=IGNITE_NO_SHUTDOWN_HOOK=true</a:t>
            </a:r>
          </a:p>
          <a:p>
            <a:r>
              <a:rPr lang="en-US" altLang="ko-KR" sz="700" dirty="0"/>
              <a:t>        Environment=IGNITE_WORK_DIR=/ext001/data001/ignite/work</a:t>
            </a:r>
          </a:p>
          <a:p>
            <a:r>
              <a:rPr lang="en-US" altLang="ko-KR" sz="700" dirty="0"/>
              <a:t>        Environment=CATALINA_PID=/var/run/</a:t>
            </a:r>
            <a:r>
              <a:rPr lang="en-US" altLang="ko-KR" sz="700" dirty="0" err="1"/>
              <a:t>tomcat.pid</a:t>
            </a:r>
            <a:endParaRPr lang="en-US" altLang="ko-KR" sz="700" dirty="0"/>
          </a:p>
          <a:p>
            <a:r>
              <a:rPr lang="en-US" altLang="ko-KR" sz="700" dirty="0"/>
              <a:t>        Environment=JAVA_HOME=/</a:t>
            </a:r>
            <a:r>
              <a:rPr lang="en-US" altLang="ko-KR" sz="700" dirty="0" err="1"/>
              <a:t>usr</a:t>
            </a:r>
            <a:r>
              <a:rPr lang="en-US" altLang="ko-KR" sz="700" dirty="0"/>
              <a:t>/lib/</a:t>
            </a:r>
            <a:r>
              <a:rPr lang="en-US" altLang="ko-KR" sz="700" dirty="0" err="1"/>
              <a:t>jvm</a:t>
            </a:r>
            <a:r>
              <a:rPr lang="en-US" altLang="ko-KR" sz="700" dirty="0"/>
              <a:t>/java-11-amazon-corretto</a:t>
            </a:r>
          </a:p>
          <a:p>
            <a:r>
              <a:rPr lang="en-US" altLang="ko-KR" sz="700" dirty="0"/>
              <a:t>        Environment=CATALINA_HOME=/ext001/engn001/tomcat9.0/9.0.52</a:t>
            </a:r>
          </a:p>
          <a:p>
            <a:r>
              <a:rPr lang="en-US" altLang="ko-KR" sz="700" dirty="0"/>
              <a:t>        Environment=CATALINA_BASE=/ext001/engn001/tomcat9.0/9.0.52</a:t>
            </a:r>
          </a:p>
          <a:p>
            <a:r>
              <a:rPr lang="en-US" altLang="ko-KR" sz="700" dirty="0"/>
              <a:t>        Environment=CATALINA_OPTS=</a:t>
            </a:r>
          </a:p>
          <a:p>
            <a:endParaRPr lang="en-US" altLang="ko-KR" sz="700" dirty="0"/>
          </a:p>
          <a:p>
            <a:r>
              <a:rPr lang="en-US" altLang="ko-KR" sz="700" dirty="0"/>
              <a:t>        </a:t>
            </a:r>
            <a:r>
              <a:rPr lang="en-US" altLang="ko-KR" sz="700" dirty="0" err="1"/>
              <a:t>ExecStart</a:t>
            </a:r>
            <a:r>
              <a:rPr lang="en-US" altLang="ko-KR" sz="700" dirty="0"/>
              <a:t>=/ext001/engn001/tomcat9.0/9.0.52/bin/</a:t>
            </a:r>
            <a:r>
              <a:rPr lang="en-US" altLang="ko-KR" sz="700" dirty="0" err="1"/>
              <a:t>jsvc</a:t>
            </a:r>
            <a:r>
              <a:rPr lang="en-US" altLang="ko-KR" sz="700" dirty="0"/>
              <a:t> \</a:t>
            </a:r>
          </a:p>
          <a:p>
            <a:r>
              <a:rPr lang="en-US" altLang="ko-KR" sz="700" dirty="0"/>
              <a:t>                              -</a:t>
            </a:r>
            <a:r>
              <a:rPr lang="en-US" altLang="ko-KR" sz="700" dirty="0" err="1"/>
              <a:t>Dcatalina.home</a:t>
            </a:r>
            <a:r>
              <a:rPr lang="en-US" altLang="ko-KR" sz="700" dirty="0"/>
              <a:t>=${CATALINA_HOME} \</a:t>
            </a:r>
          </a:p>
          <a:p>
            <a:r>
              <a:rPr lang="en-US" altLang="ko-KR" sz="700" dirty="0"/>
              <a:t>                              -</a:t>
            </a:r>
            <a:r>
              <a:rPr lang="en-US" altLang="ko-KR" sz="700" dirty="0" err="1"/>
              <a:t>Dcatalina.base</a:t>
            </a:r>
            <a:r>
              <a:rPr lang="en-US" altLang="ko-KR" sz="700" dirty="0"/>
              <a:t>=${CATALINA_BASE} \</a:t>
            </a:r>
          </a:p>
          <a:p>
            <a:r>
              <a:rPr lang="en-US" altLang="ko-KR" sz="700" dirty="0"/>
              <a:t>                              -</a:t>
            </a:r>
            <a:r>
              <a:rPr lang="en-US" altLang="ko-KR" sz="700" dirty="0" err="1"/>
              <a:t>Djava.awt.headless</a:t>
            </a:r>
            <a:r>
              <a:rPr lang="en-US" altLang="ko-KR" sz="700" dirty="0"/>
              <a:t>=true -Djava.net.preferIPv4Stack=true -</a:t>
            </a:r>
            <a:r>
              <a:rPr lang="en-US" altLang="ko-KR" sz="700" dirty="0" err="1"/>
              <a:t>Dserver</a:t>
            </a:r>
            <a:r>
              <a:rPr lang="en-US" altLang="ko-KR" sz="700" dirty="0"/>
              <a:t> -XX:+</a:t>
            </a:r>
            <a:r>
              <a:rPr lang="en-US" altLang="ko-KR" sz="700" dirty="0" err="1"/>
              <a:t>UseNUMA</a:t>
            </a:r>
            <a:r>
              <a:rPr lang="en-US" altLang="ko-KR" sz="700" dirty="0"/>
              <a:t> \</a:t>
            </a:r>
          </a:p>
          <a:p>
            <a:r>
              <a:rPr lang="en-US" altLang="ko-KR" sz="700" dirty="0"/>
              <a:t>                              -XX:+UseG1GC \</a:t>
            </a:r>
          </a:p>
          <a:p>
            <a:r>
              <a:rPr lang="en-US" altLang="ko-KR" sz="700" dirty="0"/>
              <a:t>                              -</a:t>
            </a:r>
            <a:r>
              <a:rPr lang="en-US" altLang="ko-KR" sz="700" dirty="0" err="1"/>
              <a:t>Dfile.encoding</a:t>
            </a:r>
            <a:r>
              <a:rPr lang="en-US" altLang="ko-KR" sz="700" dirty="0"/>
              <a:t>=UTF-8 \</a:t>
            </a:r>
          </a:p>
          <a:p>
            <a:r>
              <a:rPr lang="en-US" altLang="ko-KR" sz="700" dirty="0"/>
              <a:t>                              -Xms22000m \</a:t>
            </a:r>
          </a:p>
          <a:p>
            <a:r>
              <a:rPr lang="en-US" altLang="ko-KR" sz="700" dirty="0"/>
              <a:t>                              -Xmx22000m \</a:t>
            </a:r>
          </a:p>
          <a:p>
            <a:r>
              <a:rPr lang="en-US" altLang="ko-KR" sz="700" dirty="0"/>
              <a:t>                              -</a:t>
            </a:r>
            <a:r>
              <a:rPr lang="en-US" altLang="ko-KR" sz="700" dirty="0" err="1"/>
              <a:t>Djava.library.path</a:t>
            </a:r>
            <a:r>
              <a:rPr lang="en-US" altLang="ko-KR" sz="700" dirty="0"/>
              <a:t>=${CATALINA_BASE}/webapps/</a:t>
            </a:r>
            <a:r>
              <a:rPr lang="en-US" altLang="ko-KR" sz="700" dirty="0" err="1"/>
              <a:t>Thingworx</a:t>
            </a:r>
            <a:r>
              <a:rPr lang="en-US" altLang="ko-KR" sz="700" dirty="0"/>
              <a:t>/WEB-INF/extensions \</a:t>
            </a:r>
          </a:p>
          <a:p>
            <a:r>
              <a:rPr lang="en-US" altLang="ko-KR" sz="700" dirty="0"/>
              <a:t>                              -cp ${CATALINA_HOME}/bin/commons-daemon.jar:${CATALINA_HOME}/bin/bootstrap.jar:${CATALINA_HOME}/bin/tomcat-juli.jar \</a:t>
            </a:r>
          </a:p>
          <a:p>
            <a:r>
              <a:rPr lang="en-US" altLang="ko-KR" sz="700" dirty="0"/>
              <a:t>                              -user eiot_adm01 \</a:t>
            </a:r>
          </a:p>
          <a:p>
            <a:r>
              <a:rPr lang="en-US" altLang="ko-KR" sz="700" dirty="0"/>
              <a:t>                              -java-home ${JAVA_HOME} \</a:t>
            </a:r>
          </a:p>
          <a:p>
            <a:r>
              <a:rPr lang="en-US" altLang="ko-KR" sz="700" dirty="0"/>
              <a:t>                              -</a:t>
            </a:r>
            <a:r>
              <a:rPr lang="en-US" altLang="ko-KR" sz="700" dirty="0" err="1"/>
              <a:t>pidfile</a:t>
            </a:r>
            <a:r>
              <a:rPr lang="en-US" altLang="ko-KR" sz="700" dirty="0"/>
              <a:t> /var/run/</a:t>
            </a:r>
            <a:r>
              <a:rPr lang="en-US" altLang="ko-KR" sz="700" dirty="0" err="1"/>
              <a:t>tomcat.pid</a:t>
            </a:r>
            <a:r>
              <a:rPr lang="en-US" altLang="ko-KR" sz="700" dirty="0"/>
              <a:t> \</a:t>
            </a:r>
          </a:p>
          <a:p>
            <a:r>
              <a:rPr lang="en-US" altLang="ko-KR" sz="700" dirty="0"/>
              <a:t>                              -</a:t>
            </a:r>
            <a:r>
              <a:rPr lang="en-US" altLang="ko-KR" sz="700" dirty="0" err="1"/>
              <a:t>errfile</a:t>
            </a:r>
            <a:r>
              <a:rPr lang="en-US" altLang="ko-KR" sz="700" dirty="0"/>
              <a:t> /ext001/data001/</a:t>
            </a:r>
            <a:r>
              <a:rPr lang="en-US" altLang="ko-KR" sz="700" dirty="0" err="1"/>
              <a:t>TomcatLogs</a:t>
            </a:r>
            <a:r>
              <a:rPr lang="en-US" altLang="ko-KR" sz="700" dirty="0"/>
              <a:t>/logs/</a:t>
            </a:r>
            <a:r>
              <a:rPr lang="en-US" altLang="ko-KR" sz="700" dirty="0" err="1"/>
              <a:t>catalina.out</a:t>
            </a:r>
            <a:r>
              <a:rPr lang="en-US" altLang="ko-KR" sz="700" dirty="0"/>
              <a:t> \</a:t>
            </a:r>
          </a:p>
          <a:p>
            <a:r>
              <a:rPr lang="en-US" altLang="ko-KR" sz="700" dirty="0"/>
              <a:t>                              -</a:t>
            </a:r>
            <a:r>
              <a:rPr lang="en-US" altLang="ko-KR" sz="700" dirty="0" err="1"/>
              <a:t>outfile</a:t>
            </a:r>
            <a:r>
              <a:rPr lang="en-US" altLang="ko-KR" sz="700" dirty="0"/>
              <a:t> /ext001/data001/</a:t>
            </a:r>
            <a:r>
              <a:rPr lang="en-US" altLang="ko-KR" sz="700" dirty="0" err="1"/>
              <a:t>TomcatLogs</a:t>
            </a:r>
            <a:r>
              <a:rPr lang="en-US" altLang="ko-KR" sz="700" dirty="0"/>
              <a:t>/logs/</a:t>
            </a:r>
            <a:r>
              <a:rPr lang="en-US" altLang="ko-KR" sz="700" dirty="0" err="1"/>
              <a:t>catalina.out</a:t>
            </a:r>
            <a:r>
              <a:rPr lang="en-US" altLang="ko-KR" sz="700" dirty="0"/>
              <a:t> \</a:t>
            </a:r>
          </a:p>
          <a:p>
            <a:r>
              <a:rPr lang="en-US" altLang="ko-KR" sz="700" dirty="0"/>
              <a:t>                              $CATALINA_OPTS \</a:t>
            </a:r>
          </a:p>
          <a:p>
            <a:r>
              <a:rPr lang="en-US" altLang="ko-KR" sz="700" dirty="0"/>
              <a:t>                              </a:t>
            </a:r>
            <a:r>
              <a:rPr lang="en-US" altLang="ko-KR" sz="700" dirty="0" err="1"/>
              <a:t>org.apache.catalina.startup.Bootstrap</a:t>
            </a:r>
            <a:endParaRPr lang="en-US" altLang="ko-KR" sz="700" dirty="0"/>
          </a:p>
          <a:p>
            <a:endParaRPr lang="en-US" altLang="ko-KR" sz="700" dirty="0"/>
          </a:p>
          <a:p>
            <a:r>
              <a:rPr lang="en-US" altLang="ko-KR" sz="700" dirty="0"/>
              <a:t>        [Install]</a:t>
            </a:r>
          </a:p>
          <a:p>
            <a:r>
              <a:rPr lang="en-US" altLang="ko-KR" sz="700" dirty="0"/>
              <a:t>        </a:t>
            </a:r>
            <a:r>
              <a:rPr lang="en-US" altLang="ko-KR" sz="700" dirty="0" err="1"/>
              <a:t>WantedBy</a:t>
            </a:r>
            <a:r>
              <a:rPr lang="en-US" altLang="ko-KR" sz="700" dirty="0"/>
              <a:t>=multi-</a:t>
            </a:r>
            <a:r>
              <a:rPr lang="en-US" altLang="ko-KR" sz="700" dirty="0" err="1"/>
              <a:t>user.target</a:t>
            </a:r>
            <a:endParaRPr lang="en-US" altLang="ko-KR" sz="700" dirty="0"/>
          </a:p>
        </p:txBody>
      </p:sp>
      <p:sp>
        <p:nvSpPr>
          <p:cNvPr id="16" name="말풍선: 사각형 15">
            <a:extLst>
              <a:ext uri="{FF2B5EF4-FFF2-40B4-BE49-F238E27FC236}">
                <a16:creationId xmlns:a16="http://schemas.microsoft.com/office/drawing/2014/main" id="{1D3C1180-22DA-4919-9702-589987260AB6}"/>
              </a:ext>
            </a:extLst>
          </p:cNvPr>
          <p:cNvSpPr/>
          <p:nvPr/>
        </p:nvSpPr>
        <p:spPr>
          <a:xfrm>
            <a:off x="9005046" y="2504749"/>
            <a:ext cx="1371601" cy="609600"/>
          </a:xfrm>
          <a:prstGeom prst="wedgeRectCallout">
            <a:avLst>
              <a:gd name="adj1" fmla="val -144021"/>
              <a:gd name="adj2" fmla="val 1355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050" dirty="0"/>
          </a:p>
          <a:p>
            <a:pPr algn="ctr"/>
            <a:r>
              <a:rPr lang="en-US" altLang="ko-KR" sz="1050" dirty="0"/>
              <a:t>Ignite work </a:t>
            </a:r>
            <a:r>
              <a:rPr lang="ko-KR" altLang="en-US" sz="1050" dirty="0"/>
              <a:t>경로</a:t>
            </a:r>
            <a:endParaRPr lang="en-US" altLang="ko-KR" sz="1050" dirty="0"/>
          </a:p>
          <a:p>
            <a:pPr algn="ctr"/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31116064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2AB2C5C-F60A-46B4-AFDE-6DF699FA1762}"/>
              </a:ext>
            </a:extLst>
          </p:cNvPr>
          <p:cNvSpPr txBox="1"/>
          <p:nvPr/>
        </p:nvSpPr>
        <p:spPr>
          <a:xfrm>
            <a:off x="335279" y="725978"/>
            <a:ext cx="1736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2. Tomcat </a:t>
            </a:r>
            <a:r>
              <a:rPr lang="ko-KR" altLang="en-US" dirty="0"/>
              <a:t>설치</a:t>
            </a:r>
            <a:endParaRPr lang="en-US" altLang="ko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EF00C6-876C-4F5D-8F32-E5E6C5B662CB}"/>
              </a:ext>
            </a:extLst>
          </p:cNvPr>
          <p:cNvSpPr txBox="1"/>
          <p:nvPr/>
        </p:nvSpPr>
        <p:spPr>
          <a:xfrm>
            <a:off x="257694" y="209123"/>
            <a:ext cx="11654443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b="1" dirty="0" err="1"/>
              <a:t>Thingworx</a:t>
            </a:r>
            <a:r>
              <a:rPr lang="en-US" altLang="ko-KR" b="1" dirty="0"/>
              <a:t> 9.2 Install</a:t>
            </a:r>
            <a:endParaRPr lang="ko-KR" altLang="en-US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2B3C2C-8ECA-4885-9935-AE103B0BAECB}"/>
              </a:ext>
            </a:extLst>
          </p:cNvPr>
          <p:cNvSpPr txBox="1"/>
          <p:nvPr/>
        </p:nvSpPr>
        <p:spPr>
          <a:xfrm>
            <a:off x="257694" y="1242833"/>
            <a:ext cx="3964682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/>
              <a:t>8. </a:t>
            </a:r>
            <a:r>
              <a:rPr lang="ko-KR" altLang="en-US" sz="1400" dirty="0" err="1"/>
              <a:t>톰캣</a:t>
            </a:r>
            <a:r>
              <a:rPr lang="ko-KR" altLang="en-US" sz="1400" dirty="0"/>
              <a:t> 로그 경로 설정</a:t>
            </a:r>
            <a:endParaRPr lang="en-US" altLang="ko-KR" sz="1400" dirty="0"/>
          </a:p>
          <a:p>
            <a:r>
              <a:rPr lang="en-US" altLang="ko-KR" sz="1400" dirty="0"/>
              <a:t>cd /ext001/engn001/tomcat9.0/9.0.52/conf</a:t>
            </a:r>
          </a:p>
          <a:p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cp </a:t>
            </a:r>
            <a:r>
              <a:rPr lang="en-US" altLang="ko-KR" sz="1400" dirty="0" err="1"/>
              <a:t>logging.properties</a:t>
            </a:r>
            <a:r>
              <a:rPr lang="en-US" altLang="ko-KR" sz="1400" dirty="0"/>
              <a:t> </a:t>
            </a:r>
            <a:r>
              <a:rPr lang="en-US" altLang="ko-KR" sz="1400" dirty="0" err="1"/>
              <a:t>logging.properties_org</a:t>
            </a:r>
            <a:endParaRPr lang="en-US" altLang="ko-KR" sz="1400" dirty="0"/>
          </a:p>
          <a:p>
            <a:r>
              <a:rPr lang="en-US" altLang="ko-KR" sz="1400" dirty="0"/>
              <a:t>vi </a:t>
            </a:r>
            <a:r>
              <a:rPr lang="en-US" altLang="ko-KR" sz="1400" dirty="0" err="1"/>
              <a:t>logging.properties</a:t>
            </a:r>
            <a:endParaRPr lang="en-US" altLang="ko-KR" sz="1400" dirty="0"/>
          </a:p>
          <a:p>
            <a:endParaRPr lang="en-US" altLang="ko-KR" sz="1400" dirty="0"/>
          </a:p>
          <a:p>
            <a:endParaRPr lang="en-US" altLang="ko-KR" sz="1400" dirty="0"/>
          </a:p>
          <a:p>
            <a:endParaRPr lang="en-US" altLang="ko-KR" sz="1400" dirty="0"/>
          </a:p>
          <a:p>
            <a:endParaRPr lang="en-US" altLang="ko-KR" sz="1400" dirty="0"/>
          </a:p>
          <a:p>
            <a:endParaRPr lang="en-US" altLang="ko-KR" sz="1400" dirty="0"/>
          </a:p>
          <a:p>
            <a:endParaRPr lang="en-US" altLang="ko-KR" sz="1400" dirty="0"/>
          </a:p>
          <a:p>
            <a:endParaRPr lang="en-US" altLang="ko-KR" sz="1400" dirty="0"/>
          </a:p>
          <a:p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cp server.xml  </a:t>
            </a:r>
            <a:r>
              <a:rPr lang="en-US" altLang="ko-KR" sz="1400" dirty="0" err="1"/>
              <a:t>server.xml_org</a:t>
            </a:r>
            <a:endParaRPr lang="en-US" altLang="ko-KR" sz="1400" dirty="0"/>
          </a:p>
          <a:p>
            <a:r>
              <a:rPr lang="en-US" altLang="ko-KR" sz="1400" dirty="0"/>
              <a:t>vi server.xml</a:t>
            </a:r>
          </a:p>
          <a:p>
            <a:endParaRPr lang="en-US" altLang="ko-KR" sz="1400" dirty="0"/>
          </a:p>
          <a:p>
            <a:endParaRPr lang="en-US" altLang="ko-KR" sz="1400" dirty="0"/>
          </a:p>
          <a:p>
            <a:endParaRPr lang="en-US" altLang="ko-KR" sz="1400" dirty="0"/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CFAD8862-4AD2-4390-A94C-EC5C905383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8608" y="3645104"/>
            <a:ext cx="5167528" cy="2975393"/>
          </a:xfrm>
          <a:prstGeom prst="rect">
            <a:avLst/>
          </a:prstGeom>
        </p:spPr>
      </p:pic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400E127E-2262-4CED-BED3-252997B886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8608" y="578455"/>
            <a:ext cx="5116686" cy="2975393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A72D9536-FBF4-41F5-8E4D-E64583C427A9}"/>
              </a:ext>
            </a:extLst>
          </p:cNvPr>
          <p:cNvSpPr/>
          <p:nvPr/>
        </p:nvSpPr>
        <p:spPr>
          <a:xfrm>
            <a:off x="5262282" y="5782234"/>
            <a:ext cx="4652683" cy="36755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556AD80-E182-4AA3-9329-E7BD331F8950}"/>
              </a:ext>
            </a:extLst>
          </p:cNvPr>
          <p:cNvSpPr/>
          <p:nvPr/>
        </p:nvSpPr>
        <p:spPr>
          <a:xfrm>
            <a:off x="4968608" y="1389080"/>
            <a:ext cx="4652683" cy="208922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6873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B9882CB-9473-4784-B5D6-0D941570AA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9281" y="910644"/>
            <a:ext cx="6021633" cy="552231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2AB2C5C-F60A-46B4-AFDE-6DF699FA1762}"/>
              </a:ext>
            </a:extLst>
          </p:cNvPr>
          <p:cNvSpPr txBox="1"/>
          <p:nvPr/>
        </p:nvSpPr>
        <p:spPr>
          <a:xfrm>
            <a:off x="335279" y="725978"/>
            <a:ext cx="1736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2. Tomcat </a:t>
            </a:r>
            <a:r>
              <a:rPr lang="ko-KR" altLang="en-US" dirty="0"/>
              <a:t>설치</a:t>
            </a:r>
            <a:endParaRPr lang="en-US" altLang="ko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EF00C6-876C-4F5D-8F32-E5E6C5B662CB}"/>
              </a:ext>
            </a:extLst>
          </p:cNvPr>
          <p:cNvSpPr txBox="1"/>
          <p:nvPr/>
        </p:nvSpPr>
        <p:spPr>
          <a:xfrm>
            <a:off x="257694" y="209123"/>
            <a:ext cx="11654443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b="1" dirty="0" err="1"/>
              <a:t>Thingworx</a:t>
            </a:r>
            <a:r>
              <a:rPr lang="en-US" altLang="ko-KR" b="1" dirty="0"/>
              <a:t> 9.2 Install</a:t>
            </a:r>
            <a:endParaRPr lang="ko-KR" altLang="en-US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2B3C2C-8ECA-4885-9935-AE103B0BAECB}"/>
              </a:ext>
            </a:extLst>
          </p:cNvPr>
          <p:cNvSpPr txBox="1"/>
          <p:nvPr/>
        </p:nvSpPr>
        <p:spPr>
          <a:xfrm>
            <a:off x="257694" y="1242833"/>
            <a:ext cx="3964682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/>
              <a:t>9. </a:t>
            </a:r>
            <a:r>
              <a:rPr lang="ko-KR" altLang="en-US" sz="1400" dirty="0" err="1"/>
              <a:t>톰캣</a:t>
            </a:r>
            <a:r>
              <a:rPr lang="ko-KR" altLang="en-US" sz="1400" dirty="0"/>
              <a:t> </a:t>
            </a:r>
            <a:r>
              <a:rPr lang="ko-KR" altLang="en-US" sz="1400" b="0" i="0" dirty="0">
                <a:solidFill>
                  <a:srgbClr val="3D3D3D"/>
                </a:solidFill>
                <a:effectLst/>
                <a:latin typeface="Tex Gyre Adventor"/>
              </a:rPr>
              <a:t>압축 활성화</a:t>
            </a:r>
            <a:r>
              <a:rPr lang="ko-KR" altLang="en-US" sz="1400" dirty="0"/>
              <a:t> 설정</a:t>
            </a:r>
            <a:endParaRPr lang="en-US" altLang="ko-KR" sz="1400" dirty="0"/>
          </a:p>
          <a:p>
            <a:r>
              <a:rPr lang="en-US" altLang="ko-KR" sz="1400" dirty="0"/>
              <a:t>&lt;Connector port="8080" protocol="HTTP/1.1"</a:t>
            </a:r>
          </a:p>
          <a:p>
            <a:r>
              <a:rPr lang="en-US" altLang="ko-KR" sz="1400" dirty="0"/>
              <a:t>               </a:t>
            </a:r>
            <a:r>
              <a:rPr lang="en-US" altLang="ko-KR" sz="1400" dirty="0" err="1"/>
              <a:t>connectionTimeout</a:t>
            </a:r>
            <a:r>
              <a:rPr lang="en-US" altLang="ko-KR" sz="1400" dirty="0"/>
              <a:t>="20000"</a:t>
            </a:r>
          </a:p>
          <a:p>
            <a:r>
              <a:rPr lang="en-US" altLang="ko-KR" sz="1400" dirty="0"/>
              <a:t>               </a:t>
            </a:r>
            <a:r>
              <a:rPr lang="en-US" altLang="ko-KR" sz="1400" dirty="0" err="1"/>
              <a:t>redirectPort</a:t>
            </a:r>
            <a:r>
              <a:rPr lang="en-US" altLang="ko-KR" sz="1400" dirty="0"/>
              <a:t>="8443"</a:t>
            </a:r>
          </a:p>
          <a:p>
            <a:r>
              <a:rPr lang="en-US" altLang="ko-KR" sz="1400" dirty="0"/>
              <a:t>               compression="on"</a:t>
            </a:r>
          </a:p>
          <a:p>
            <a:r>
              <a:rPr lang="en-US" altLang="ko-KR" sz="1400" dirty="0"/>
              <a:t>               </a:t>
            </a:r>
            <a:r>
              <a:rPr lang="en-US" altLang="ko-KR" sz="1400" dirty="0" err="1"/>
              <a:t>compressableMimeType</a:t>
            </a:r>
            <a:r>
              <a:rPr lang="en-US" altLang="ko-KR" sz="1400" dirty="0"/>
              <a:t>="application/json" /&gt;</a:t>
            </a:r>
          </a:p>
          <a:p>
            <a:endParaRPr lang="en-US" altLang="ko-KR" sz="1400" dirty="0"/>
          </a:p>
          <a:p>
            <a:endParaRPr lang="en-US" altLang="ko-KR" sz="1400" dirty="0"/>
          </a:p>
          <a:p>
            <a:endParaRPr lang="en-US" altLang="ko-KR" sz="1400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72D9536-FBF4-41F5-8E4D-E64583C427A9}"/>
              </a:ext>
            </a:extLst>
          </p:cNvPr>
          <p:cNvSpPr/>
          <p:nvPr/>
        </p:nvSpPr>
        <p:spPr>
          <a:xfrm>
            <a:off x="5253893" y="3152944"/>
            <a:ext cx="4652683" cy="60532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73039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2AB2C5C-F60A-46B4-AFDE-6DF699FA1762}"/>
              </a:ext>
            </a:extLst>
          </p:cNvPr>
          <p:cNvSpPr txBox="1"/>
          <p:nvPr/>
        </p:nvSpPr>
        <p:spPr>
          <a:xfrm>
            <a:off x="335279" y="725978"/>
            <a:ext cx="1736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2. Tomcat </a:t>
            </a:r>
            <a:r>
              <a:rPr lang="ko-KR" altLang="en-US" dirty="0"/>
              <a:t>설치</a:t>
            </a:r>
            <a:endParaRPr lang="en-US" altLang="ko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EF00C6-876C-4F5D-8F32-E5E6C5B662CB}"/>
              </a:ext>
            </a:extLst>
          </p:cNvPr>
          <p:cNvSpPr txBox="1"/>
          <p:nvPr/>
        </p:nvSpPr>
        <p:spPr>
          <a:xfrm>
            <a:off x="257694" y="209123"/>
            <a:ext cx="11654443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b="1" dirty="0" err="1"/>
              <a:t>Thingworx</a:t>
            </a:r>
            <a:r>
              <a:rPr lang="en-US" altLang="ko-KR" b="1" dirty="0"/>
              <a:t> 9.2 Install</a:t>
            </a:r>
            <a:endParaRPr lang="ko-KR" altLang="en-US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2B3C2C-8ECA-4885-9935-AE103B0BAECB}"/>
              </a:ext>
            </a:extLst>
          </p:cNvPr>
          <p:cNvSpPr txBox="1"/>
          <p:nvPr/>
        </p:nvSpPr>
        <p:spPr>
          <a:xfrm>
            <a:off x="257693" y="1242833"/>
            <a:ext cx="3973647" cy="41857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/>
              <a:t>10. </a:t>
            </a:r>
            <a:r>
              <a:rPr lang="ko-KR" altLang="en-US" sz="1400" dirty="0" err="1"/>
              <a:t>톰캣</a:t>
            </a:r>
            <a:r>
              <a:rPr lang="ko-KR" altLang="en-US" sz="1400" dirty="0"/>
              <a:t> </a:t>
            </a:r>
            <a:r>
              <a:rPr lang="en-US" altLang="ko-KR" sz="1400" dirty="0"/>
              <a:t>setenv.sh </a:t>
            </a:r>
            <a:r>
              <a:rPr lang="ko-KR" altLang="en-US" sz="1400" dirty="0"/>
              <a:t>파일 설정</a:t>
            </a:r>
            <a:endParaRPr lang="en-US" altLang="ko-KR" sz="1400" dirty="0"/>
          </a:p>
          <a:p>
            <a:r>
              <a:rPr lang="en-US" altLang="ko-KR" sz="1400" dirty="0"/>
              <a:t>cd /ext001/engn001/tomcat9.0/9.0.52/bin</a:t>
            </a:r>
          </a:p>
          <a:p>
            <a:endParaRPr lang="en-US" altLang="ko-KR" sz="1400" dirty="0"/>
          </a:p>
          <a:p>
            <a:r>
              <a:rPr lang="en-US" altLang="ko-KR" sz="1400" dirty="0" err="1"/>
              <a:t>sudo</a:t>
            </a:r>
            <a:r>
              <a:rPr lang="en-US" altLang="ko-KR" sz="1400" dirty="0"/>
              <a:t> touch setenv.sh</a:t>
            </a:r>
          </a:p>
          <a:p>
            <a:r>
              <a:rPr lang="en-US" altLang="ko-KR" sz="1400" dirty="0" err="1"/>
              <a:t>sudo</a:t>
            </a:r>
            <a:r>
              <a:rPr lang="en-US" altLang="ko-KR" sz="1400" dirty="0"/>
              <a:t> </a:t>
            </a:r>
            <a:r>
              <a:rPr lang="en-US" altLang="ko-KR" sz="1400" dirty="0" err="1"/>
              <a:t>chown</a:t>
            </a:r>
            <a:r>
              <a:rPr lang="en-US" altLang="ko-KR" sz="1400" dirty="0"/>
              <a:t> eiot_adm01:eiot_adm01 /ext001/engn001/tomcat9.0/9.0.52/bin/setenv.sh</a:t>
            </a:r>
          </a:p>
          <a:p>
            <a:r>
              <a:rPr lang="en-US" altLang="ko-KR" sz="1400" dirty="0" err="1"/>
              <a:t>sudo</a:t>
            </a:r>
            <a:r>
              <a:rPr lang="en-US" altLang="ko-KR" sz="1400" dirty="0"/>
              <a:t> </a:t>
            </a:r>
            <a:r>
              <a:rPr lang="en-US" altLang="ko-KR" sz="1400" dirty="0" err="1"/>
              <a:t>chmod</a:t>
            </a:r>
            <a:r>
              <a:rPr lang="en-US" altLang="ko-KR" sz="1400" dirty="0"/>
              <a:t> 775 /ext001/engn001/tomcat9.0/9.0.52/bin/setenv.sh</a:t>
            </a:r>
          </a:p>
          <a:p>
            <a:endParaRPr lang="en-US" altLang="ko-KR" sz="1400" dirty="0"/>
          </a:p>
          <a:p>
            <a:r>
              <a:rPr lang="en-US" altLang="ko-KR" sz="1400" dirty="0" err="1"/>
              <a:t>sudo</a:t>
            </a:r>
            <a:r>
              <a:rPr lang="en-US" altLang="ko-KR" sz="1400" dirty="0"/>
              <a:t> vi setenv.sh </a:t>
            </a:r>
          </a:p>
          <a:p>
            <a:endParaRPr lang="en-US" altLang="ko-KR" sz="1400" dirty="0"/>
          </a:p>
          <a:p>
            <a:r>
              <a:rPr lang="en-US" altLang="ko-KR" sz="1400" dirty="0"/>
              <a:t>CATALINA_OPTS="$CATALINA_OPTS -</a:t>
            </a:r>
            <a:r>
              <a:rPr lang="en-US" altLang="ko-KR" sz="1400" dirty="0" err="1"/>
              <a:t>Djava.library.path</a:t>
            </a:r>
            <a:r>
              <a:rPr lang="en-US" altLang="ko-KR" sz="1400" dirty="0"/>
              <a:t>=/ext001/engn001/tomcat9.0/9.0.52/webapps/</a:t>
            </a:r>
            <a:r>
              <a:rPr lang="en-US" altLang="ko-KR" sz="1400" dirty="0" err="1"/>
              <a:t>Thingworx</a:t>
            </a:r>
            <a:r>
              <a:rPr lang="en-US" altLang="ko-KR" sz="1400" dirty="0"/>
              <a:t>/WEB-INF/extensions"</a:t>
            </a:r>
          </a:p>
          <a:p>
            <a:endParaRPr lang="en-US" altLang="ko-KR" sz="1400" dirty="0"/>
          </a:p>
          <a:p>
            <a:endParaRPr lang="en-US" altLang="ko-KR" sz="14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21A888E-FD52-4B14-B002-03DA25CB4A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4423" y="941132"/>
            <a:ext cx="7155283" cy="5114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3991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2AB2C5C-F60A-46B4-AFDE-6DF699FA1762}"/>
              </a:ext>
            </a:extLst>
          </p:cNvPr>
          <p:cNvSpPr txBox="1"/>
          <p:nvPr/>
        </p:nvSpPr>
        <p:spPr>
          <a:xfrm>
            <a:off x="335279" y="725978"/>
            <a:ext cx="1736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2. Tomcat </a:t>
            </a:r>
            <a:r>
              <a:rPr lang="ko-KR" altLang="en-US" dirty="0"/>
              <a:t>설치</a:t>
            </a:r>
            <a:endParaRPr lang="en-US" altLang="ko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EF00C6-876C-4F5D-8F32-E5E6C5B662CB}"/>
              </a:ext>
            </a:extLst>
          </p:cNvPr>
          <p:cNvSpPr txBox="1"/>
          <p:nvPr/>
        </p:nvSpPr>
        <p:spPr>
          <a:xfrm>
            <a:off x="257694" y="209123"/>
            <a:ext cx="11654443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b="1" dirty="0" err="1"/>
              <a:t>Thingworx</a:t>
            </a:r>
            <a:r>
              <a:rPr lang="en-US" altLang="ko-KR" b="1" dirty="0"/>
              <a:t> 9.2 Install</a:t>
            </a:r>
            <a:endParaRPr lang="ko-KR" altLang="en-US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2B3C2C-8ECA-4885-9935-AE103B0BAECB}"/>
              </a:ext>
            </a:extLst>
          </p:cNvPr>
          <p:cNvSpPr txBox="1"/>
          <p:nvPr/>
        </p:nvSpPr>
        <p:spPr>
          <a:xfrm>
            <a:off x="257693" y="1242833"/>
            <a:ext cx="3973647" cy="289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/>
              <a:t>11. </a:t>
            </a:r>
            <a:r>
              <a:rPr lang="ko-KR" altLang="en-US" sz="1400" dirty="0" err="1"/>
              <a:t>톰캣</a:t>
            </a:r>
            <a:r>
              <a:rPr lang="ko-KR" altLang="en-US" sz="1400" dirty="0"/>
              <a:t> 서비스 등록 및 시작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ko-KR" altLang="en-US" sz="1400" dirty="0" err="1"/>
              <a:t>sudo</a:t>
            </a:r>
            <a:r>
              <a:rPr lang="ko-KR" altLang="en-US" sz="1400" dirty="0"/>
              <a:t> </a:t>
            </a:r>
            <a:r>
              <a:rPr lang="ko-KR" altLang="en-US" sz="1400" dirty="0" err="1"/>
              <a:t>systemctl</a:t>
            </a:r>
            <a:r>
              <a:rPr lang="ko-KR" altLang="en-US" sz="1400" dirty="0"/>
              <a:t> </a:t>
            </a:r>
            <a:r>
              <a:rPr lang="ko-KR" altLang="en-US" sz="1400" dirty="0" err="1"/>
              <a:t>daemon-reload</a:t>
            </a:r>
            <a:endParaRPr lang="ko-KR" altLang="en-US" sz="1400" dirty="0"/>
          </a:p>
          <a:p>
            <a:endParaRPr lang="ko-KR" altLang="en-US" sz="1400" dirty="0"/>
          </a:p>
          <a:p>
            <a:r>
              <a:rPr lang="ko-KR" altLang="en-US" sz="1400" dirty="0" err="1"/>
              <a:t>sudo</a:t>
            </a:r>
            <a:r>
              <a:rPr lang="ko-KR" altLang="en-US" sz="1400" dirty="0"/>
              <a:t> </a:t>
            </a:r>
            <a:r>
              <a:rPr lang="ko-KR" altLang="en-US" sz="1400" dirty="0" err="1"/>
              <a:t>systemctl</a:t>
            </a:r>
            <a:r>
              <a:rPr lang="ko-KR" altLang="en-US" sz="1400" dirty="0"/>
              <a:t> </a:t>
            </a:r>
            <a:r>
              <a:rPr lang="ko-KR" altLang="en-US" sz="1400" dirty="0" err="1"/>
              <a:t>enable</a:t>
            </a:r>
            <a:r>
              <a:rPr lang="ko-KR" altLang="en-US" sz="1400" dirty="0"/>
              <a:t> </a:t>
            </a:r>
            <a:r>
              <a:rPr lang="ko-KR" altLang="en-US" sz="1400" dirty="0" err="1"/>
              <a:t>tomcat.service</a:t>
            </a:r>
            <a:endParaRPr lang="ko-KR" altLang="en-US" sz="1400" dirty="0"/>
          </a:p>
          <a:p>
            <a:endParaRPr lang="ko-KR" altLang="en-US" sz="1400" dirty="0"/>
          </a:p>
          <a:p>
            <a:r>
              <a:rPr lang="ko-KR" altLang="en-US" sz="1400" dirty="0" err="1"/>
              <a:t>sudo</a:t>
            </a:r>
            <a:r>
              <a:rPr lang="ko-KR" altLang="en-US" sz="1400" dirty="0"/>
              <a:t> </a:t>
            </a:r>
            <a:r>
              <a:rPr lang="ko-KR" altLang="en-US" sz="1400" dirty="0" err="1"/>
              <a:t>systemctl</a:t>
            </a:r>
            <a:r>
              <a:rPr lang="ko-KR" altLang="en-US" sz="1400" dirty="0"/>
              <a:t> </a:t>
            </a:r>
            <a:r>
              <a:rPr lang="ko-KR" altLang="en-US" sz="1400" dirty="0" err="1"/>
              <a:t>start</a:t>
            </a:r>
            <a:r>
              <a:rPr lang="ko-KR" altLang="en-US" sz="1400" dirty="0"/>
              <a:t> </a:t>
            </a:r>
            <a:r>
              <a:rPr lang="ko-KR" altLang="en-US" sz="1400" dirty="0" err="1"/>
              <a:t>tomcat</a:t>
            </a:r>
            <a:endParaRPr lang="ko-KR" altLang="en-US" sz="1400" dirty="0"/>
          </a:p>
          <a:p>
            <a:r>
              <a:rPr lang="ko-KR" altLang="en-US" sz="1400" dirty="0" err="1"/>
              <a:t>sudo</a:t>
            </a:r>
            <a:r>
              <a:rPr lang="ko-KR" altLang="en-US" sz="1400" dirty="0"/>
              <a:t> </a:t>
            </a:r>
            <a:r>
              <a:rPr lang="ko-KR" altLang="en-US" sz="1400" dirty="0" err="1"/>
              <a:t>systemctl</a:t>
            </a:r>
            <a:r>
              <a:rPr lang="ko-KR" altLang="en-US" sz="1400" dirty="0"/>
              <a:t> </a:t>
            </a:r>
            <a:r>
              <a:rPr lang="ko-KR" altLang="en-US" sz="1400" dirty="0" err="1"/>
              <a:t>stop</a:t>
            </a:r>
            <a:r>
              <a:rPr lang="ko-KR" altLang="en-US" sz="1400" dirty="0"/>
              <a:t> </a:t>
            </a:r>
            <a:r>
              <a:rPr lang="ko-KR" altLang="en-US" sz="1400" dirty="0" err="1"/>
              <a:t>tomcat</a:t>
            </a:r>
            <a:endParaRPr lang="ko-KR" altLang="en-US" sz="1400" dirty="0"/>
          </a:p>
          <a:p>
            <a:r>
              <a:rPr lang="ko-KR" altLang="en-US" sz="1400" dirty="0" err="1"/>
              <a:t>sudo</a:t>
            </a:r>
            <a:r>
              <a:rPr lang="ko-KR" altLang="en-US" sz="1400" dirty="0"/>
              <a:t> </a:t>
            </a:r>
            <a:r>
              <a:rPr lang="ko-KR" altLang="en-US" sz="1400" dirty="0" err="1"/>
              <a:t>systemctl</a:t>
            </a:r>
            <a:r>
              <a:rPr lang="ko-KR" altLang="en-US" sz="1400" dirty="0"/>
              <a:t> </a:t>
            </a:r>
            <a:r>
              <a:rPr lang="ko-KR" altLang="en-US" sz="1400" dirty="0" err="1"/>
              <a:t>restart</a:t>
            </a:r>
            <a:r>
              <a:rPr lang="ko-KR" altLang="en-US" sz="1400" dirty="0"/>
              <a:t> </a:t>
            </a:r>
            <a:r>
              <a:rPr lang="ko-KR" altLang="en-US" sz="1400" dirty="0" err="1"/>
              <a:t>tomcat</a:t>
            </a:r>
            <a:endParaRPr lang="ko-KR" altLang="en-US" sz="1400" dirty="0"/>
          </a:p>
          <a:p>
            <a:r>
              <a:rPr lang="ko-KR" altLang="en-US" sz="1400" dirty="0" err="1"/>
              <a:t>sudo</a:t>
            </a:r>
            <a:r>
              <a:rPr lang="ko-KR" altLang="en-US" sz="1400" dirty="0"/>
              <a:t> </a:t>
            </a:r>
            <a:r>
              <a:rPr lang="ko-KR" altLang="en-US" sz="1400" dirty="0" err="1"/>
              <a:t>systemctl</a:t>
            </a:r>
            <a:r>
              <a:rPr lang="ko-KR" altLang="en-US" sz="1400" dirty="0"/>
              <a:t> </a:t>
            </a:r>
            <a:r>
              <a:rPr lang="ko-KR" altLang="en-US" sz="1400" dirty="0" err="1"/>
              <a:t>status</a:t>
            </a:r>
            <a:r>
              <a:rPr lang="ko-KR" altLang="en-US" sz="1400" dirty="0"/>
              <a:t> </a:t>
            </a:r>
            <a:r>
              <a:rPr lang="ko-KR" altLang="en-US" sz="1400" dirty="0" err="1"/>
              <a:t>tomcat</a:t>
            </a:r>
            <a:endParaRPr lang="ko-KR" altLang="en-US" sz="1400" dirty="0"/>
          </a:p>
          <a:p>
            <a:endParaRPr lang="en-US" altLang="ko-KR" sz="1400" dirty="0"/>
          </a:p>
          <a:p>
            <a:endParaRPr lang="en-US" altLang="ko-KR" sz="1400" dirty="0"/>
          </a:p>
          <a:p>
            <a:endParaRPr lang="en-US" altLang="ko-KR" sz="1400" dirty="0"/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210E6E3C-26C1-4D33-A06F-05285F55BB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9786" y="871192"/>
            <a:ext cx="8016935" cy="4602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6098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2AB2C5C-F60A-46B4-AFDE-6DF699FA1762}"/>
              </a:ext>
            </a:extLst>
          </p:cNvPr>
          <p:cNvSpPr txBox="1"/>
          <p:nvPr/>
        </p:nvSpPr>
        <p:spPr>
          <a:xfrm>
            <a:off x="335279" y="725978"/>
            <a:ext cx="2076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3. </a:t>
            </a:r>
            <a:r>
              <a:rPr lang="en-US" altLang="ko-KR" dirty="0" err="1"/>
              <a:t>Thingworx</a:t>
            </a:r>
            <a:r>
              <a:rPr lang="en-US" altLang="ko-KR" dirty="0"/>
              <a:t> </a:t>
            </a:r>
            <a:r>
              <a:rPr lang="ko-KR" altLang="en-US" dirty="0"/>
              <a:t>설치</a:t>
            </a:r>
            <a:endParaRPr lang="en-US" altLang="ko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EF00C6-876C-4F5D-8F32-E5E6C5B662CB}"/>
              </a:ext>
            </a:extLst>
          </p:cNvPr>
          <p:cNvSpPr txBox="1"/>
          <p:nvPr/>
        </p:nvSpPr>
        <p:spPr>
          <a:xfrm>
            <a:off x="257694" y="209123"/>
            <a:ext cx="11654443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b="1" dirty="0" err="1"/>
              <a:t>Thingworx</a:t>
            </a:r>
            <a:r>
              <a:rPr lang="en-US" altLang="ko-KR" b="1" dirty="0"/>
              <a:t> 9.2 Install</a:t>
            </a:r>
            <a:endParaRPr lang="ko-KR" altLang="en-US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2B3C2C-8ECA-4885-9935-AE103B0BAECB}"/>
              </a:ext>
            </a:extLst>
          </p:cNvPr>
          <p:cNvSpPr txBox="1"/>
          <p:nvPr/>
        </p:nvSpPr>
        <p:spPr>
          <a:xfrm>
            <a:off x="454916" y="1184694"/>
            <a:ext cx="8841483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/>
              <a:t>1. </a:t>
            </a:r>
            <a:r>
              <a:rPr lang="en-US" altLang="ko-KR" sz="1400" dirty="0" err="1"/>
              <a:t>Thingworx</a:t>
            </a:r>
            <a:r>
              <a:rPr lang="en-US" altLang="ko-KR" sz="1400" dirty="0"/>
              <a:t> </a:t>
            </a:r>
            <a:r>
              <a:rPr lang="ko-KR" altLang="en-US" sz="1400" dirty="0"/>
              <a:t>폴더 생성</a:t>
            </a:r>
            <a:endParaRPr lang="en-US" altLang="ko-KR" sz="1400" dirty="0"/>
          </a:p>
          <a:p>
            <a:r>
              <a:rPr lang="en-US" altLang="ko-KR" sz="1400" dirty="0"/>
              <a:t>cd /ext001/data001</a:t>
            </a:r>
          </a:p>
          <a:p>
            <a:r>
              <a:rPr lang="en-US" altLang="ko-KR" sz="1400" dirty="0"/>
              <a:t>    </a:t>
            </a:r>
            <a:r>
              <a:rPr lang="en-US" altLang="ko-KR" sz="1400" dirty="0" err="1"/>
              <a:t>sudo</a:t>
            </a:r>
            <a:r>
              <a:rPr lang="en-US" altLang="ko-KR" sz="1400" dirty="0"/>
              <a:t> </a:t>
            </a:r>
            <a:r>
              <a:rPr lang="en-US" altLang="ko-KR" sz="1400" dirty="0" err="1"/>
              <a:t>mkdir</a:t>
            </a:r>
            <a:r>
              <a:rPr lang="en-US" altLang="ko-KR" sz="1400" dirty="0"/>
              <a:t> </a:t>
            </a:r>
            <a:r>
              <a:rPr lang="en-US" altLang="ko-KR" sz="1400" dirty="0" err="1"/>
              <a:t>ThingworxStorage</a:t>
            </a:r>
            <a:r>
              <a:rPr lang="en-US" altLang="ko-KR" sz="1400" dirty="0"/>
              <a:t> </a:t>
            </a:r>
            <a:r>
              <a:rPr lang="en-US" altLang="ko-KR" sz="1400" dirty="0" err="1"/>
              <a:t>ThingworxBackupStorage</a:t>
            </a:r>
            <a:r>
              <a:rPr lang="en-US" altLang="ko-KR" sz="1400" dirty="0"/>
              <a:t> </a:t>
            </a:r>
            <a:r>
              <a:rPr lang="en-US" altLang="ko-KR" sz="1400" dirty="0" err="1"/>
              <a:t>ThingworxPlatform</a:t>
            </a:r>
            <a:endParaRPr lang="en-US" altLang="ko-KR" sz="1400" dirty="0"/>
          </a:p>
          <a:p>
            <a:r>
              <a:rPr lang="en-US" altLang="ko-KR" sz="1400" dirty="0"/>
              <a:t>    </a:t>
            </a:r>
            <a:r>
              <a:rPr lang="en-US" altLang="ko-KR" sz="1400" dirty="0" err="1"/>
              <a:t>sudo</a:t>
            </a:r>
            <a:r>
              <a:rPr lang="en-US" altLang="ko-KR" sz="1400" dirty="0"/>
              <a:t> </a:t>
            </a:r>
            <a:r>
              <a:rPr lang="en-US" altLang="ko-KR" sz="1400" dirty="0" err="1"/>
              <a:t>chown</a:t>
            </a:r>
            <a:r>
              <a:rPr lang="en-US" altLang="ko-KR" sz="1400" dirty="0"/>
              <a:t> eiot_adm01:eiot_adm01 </a:t>
            </a:r>
            <a:r>
              <a:rPr lang="en-US" altLang="ko-KR" sz="1400" dirty="0" err="1"/>
              <a:t>ThingworxStorage</a:t>
            </a:r>
            <a:r>
              <a:rPr lang="en-US" altLang="ko-KR" sz="1400" dirty="0"/>
              <a:t> </a:t>
            </a:r>
            <a:r>
              <a:rPr lang="en-US" altLang="ko-KR" sz="1400" dirty="0" err="1"/>
              <a:t>ThingworxBackupStorage</a:t>
            </a:r>
            <a:r>
              <a:rPr lang="en-US" altLang="ko-KR" sz="1400" dirty="0"/>
              <a:t> </a:t>
            </a:r>
            <a:r>
              <a:rPr lang="en-US" altLang="ko-KR" sz="1400" dirty="0" err="1"/>
              <a:t>ThingworxPlatform</a:t>
            </a:r>
            <a:endParaRPr lang="en-US" altLang="ko-KR" sz="1400" dirty="0"/>
          </a:p>
          <a:p>
            <a:r>
              <a:rPr lang="en-US" altLang="ko-KR" sz="1400" dirty="0"/>
              <a:t>    </a:t>
            </a:r>
            <a:r>
              <a:rPr lang="en-US" altLang="ko-KR" sz="1400" dirty="0" err="1"/>
              <a:t>sudo</a:t>
            </a:r>
            <a:r>
              <a:rPr lang="en-US" altLang="ko-KR" sz="1400" dirty="0"/>
              <a:t> </a:t>
            </a:r>
            <a:r>
              <a:rPr lang="en-US" altLang="ko-KR" sz="1400" dirty="0" err="1"/>
              <a:t>chmod</a:t>
            </a:r>
            <a:r>
              <a:rPr lang="en-US" altLang="ko-KR" sz="1400" dirty="0"/>
              <a:t> 775 </a:t>
            </a:r>
            <a:r>
              <a:rPr lang="en-US" altLang="ko-KR" sz="1400" dirty="0" err="1"/>
              <a:t>ThingworxStorage</a:t>
            </a:r>
            <a:r>
              <a:rPr lang="en-US" altLang="ko-KR" sz="1400" dirty="0"/>
              <a:t> </a:t>
            </a:r>
            <a:r>
              <a:rPr lang="en-US" altLang="ko-KR" sz="1400" dirty="0" err="1"/>
              <a:t>ThingworxBackupStorage</a:t>
            </a:r>
            <a:r>
              <a:rPr lang="en-US" altLang="ko-KR" sz="1400" dirty="0"/>
              <a:t> </a:t>
            </a:r>
            <a:r>
              <a:rPr lang="en-US" altLang="ko-KR" sz="1400" dirty="0" err="1"/>
              <a:t>ThingworxPlatform</a:t>
            </a:r>
            <a:endParaRPr lang="en-US" altLang="ko-KR" sz="1400" dirty="0"/>
          </a:p>
          <a:p>
            <a:r>
              <a:rPr lang="en-US" altLang="ko-KR" sz="1400" dirty="0"/>
              <a:t> NFS </a:t>
            </a:r>
            <a:r>
              <a:rPr lang="ko-KR" altLang="en-US" sz="1400" dirty="0"/>
              <a:t>서비스 설치 </a:t>
            </a:r>
            <a:r>
              <a:rPr lang="en-US" altLang="ko-KR" sz="1400" dirty="0"/>
              <a:t>#1,#2</a:t>
            </a:r>
            <a:r>
              <a:rPr lang="ko-KR" altLang="en-US" sz="1400" dirty="0"/>
              <a:t>번 서버 </a:t>
            </a:r>
            <a:r>
              <a:rPr lang="ko-KR" altLang="en-US" sz="1400" dirty="0" err="1"/>
              <a:t>둘다</a:t>
            </a:r>
            <a:r>
              <a:rPr lang="ko-KR" altLang="en-US" sz="1400" dirty="0"/>
              <a:t> 설치</a:t>
            </a:r>
            <a:endParaRPr lang="en-US" altLang="ko-KR" sz="1400" dirty="0"/>
          </a:p>
          <a:p>
            <a:r>
              <a:rPr lang="en-US" altLang="ko-KR" sz="1400" dirty="0"/>
              <a:t>    cd /home/eiot_adm01/</a:t>
            </a:r>
            <a:r>
              <a:rPr lang="en-US" altLang="ko-KR" sz="1400" dirty="0" err="1"/>
              <a:t>nfsrepo</a:t>
            </a:r>
            <a:endParaRPr lang="en-US" altLang="ko-KR" sz="1400" dirty="0"/>
          </a:p>
          <a:p>
            <a:r>
              <a:rPr lang="en-US" altLang="ko-KR" sz="1400" dirty="0"/>
              <a:t>    </a:t>
            </a:r>
            <a:r>
              <a:rPr lang="en-US" altLang="ko-KR" sz="1400" dirty="0" err="1"/>
              <a:t>sudo</a:t>
            </a:r>
            <a:r>
              <a:rPr lang="ko-KR" altLang="en-US" sz="1400" dirty="0"/>
              <a:t> </a:t>
            </a:r>
            <a:r>
              <a:rPr lang="en-US" altLang="ko-KR" sz="1400" dirty="0"/>
              <a:t>rpm -</a:t>
            </a:r>
            <a:r>
              <a:rPr lang="en-US" altLang="ko-KR" sz="1400" dirty="0" err="1"/>
              <a:t>Uvh</a:t>
            </a:r>
            <a:r>
              <a:rPr lang="en-US" altLang="ko-KR" sz="1400" dirty="0"/>
              <a:t> --</a:t>
            </a:r>
            <a:r>
              <a:rPr lang="en-US" altLang="ko-KR" sz="1400" dirty="0" err="1"/>
              <a:t>replacepkgs</a:t>
            </a:r>
            <a:r>
              <a:rPr lang="en-US" altLang="ko-KR" sz="1400" dirty="0"/>
              <a:t> *.rpm</a:t>
            </a:r>
          </a:p>
          <a:p>
            <a:r>
              <a:rPr lang="en-US" altLang="ko-KR" sz="1400" dirty="0"/>
              <a:t>NFS</a:t>
            </a:r>
            <a:r>
              <a:rPr lang="ko-KR" altLang="en-US" sz="1400" dirty="0"/>
              <a:t> 공유할 폴더 설정 </a:t>
            </a:r>
            <a:r>
              <a:rPr lang="en-US" altLang="ko-KR" sz="1400" dirty="0"/>
              <a:t>#1</a:t>
            </a:r>
            <a:r>
              <a:rPr lang="ko-KR" altLang="en-US" sz="1400" dirty="0"/>
              <a:t>번 서버만 세팅</a:t>
            </a:r>
            <a:endParaRPr lang="en-US" altLang="ko-KR" sz="1400" dirty="0"/>
          </a:p>
          <a:p>
            <a:r>
              <a:rPr lang="en-US" altLang="ko-KR" sz="1400" dirty="0"/>
              <a:t>    </a:t>
            </a:r>
            <a:r>
              <a:rPr lang="en-US" altLang="ko-KR" sz="1400" dirty="0" err="1"/>
              <a:t>sudo</a:t>
            </a:r>
            <a:r>
              <a:rPr lang="en-US" altLang="ko-KR" sz="1400" dirty="0"/>
              <a:t> vi /</a:t>
            </a:r>
            <a:r>
              <a:rPr lang="en-US" altLang="ko-KR" sz="1400" dirty="0" err="1"/>
              <a:t>etc</a:t>
            </a:r>
            <a:r>
              <a:rPr lang="en-US" altLang="ko-KR" sz="1400" dirty="0"/>
              <a:t>/exports #1</a:t>
            </a:r>
            <a:r>
              <a:rPr lang="ko-KR" altLang="en-US" sz="1400" dirty="0"/>
              <a:t>번 서버만 세팅</a:t>
            </a:r>
            <a:endParaRPr lang="en-US" altLang="ko-KR" sz="1400" dirty="0"/>
          </a:p>
          <a:p>
            <a:r>
              <a:rPr lang="en-US" altLang="ko-KR" sz="1400" dirty="0"/>
              <a:t>    /ext001/data001/</a:t>
            </a:r>
            <a:r>
              <a:rPr lang="en-US" altLang="ko-KR" sz="1400" dirty="0" err="1"/>
              <a:t>ThingworxStorage</a:t>
            </a:r>
            <a:r>
              <a:rPr lang="en-US" altLang="ko-KR" sz="1400" dirty="0"/>
              <a:t> 10.48.228.154(</a:t>
            </a:r>
            <a:r>
              <a:rPr lang="en-US" altLang="ko-KR" sz="1400" dirty="0" err="1"/>
              <a:t>rw,sync</a:t>
            </a:r>
            <a:r>
              <a:rPr lang="en-US" altLang="ko-KR" sz="1400" dirty="0"/>
              <a:t>) #1</a:t>
            </a:r>
            <a:r>
              <a:rPr lang="ko-KR" altLang="en-US" sz="1400" dirty="0"/>
              <a:t>번 서버만 세팅</a:t>
            </a:r>
            <a:endParaRPr lang="en-US" altLang="ko-KR" sz="14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E7377FE-E720-4B07-A455-1693B2C71D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1709"/>
          <a:stretch/>
        </p:blipFill>
        <p:spPr>
          <a:xfrm>
            <a:off x="6208412" y="3699302"/>
            <a:ext cx="5785062" cy="158052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BB6B72C-0B86-49BF-A87B-BB144B9382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501" y="3699302"/>
            <a:ext cx="5983264" cy="3037807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95481045-0447-4046-B4A9-A1245B88FE46}"/>
              </a:ext>
            </a:extLst>
          </p:cNvPr>
          <p:cNvSpPr/>
          <p:nvPr/>
        </p:nvSpPr>
        <p:spPr>
          <a:xfrm>
            <a:off x="135502" y="3904133"/>
            <a:ext cx="3683464" cy="18865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말풍선: 사각형 13">
            <a:extLst>
              <a:ext uri="{FF2B5EF4-FFF2-40B4-BE49-F238E27FC236}">
                <a16:creationId xmlns:a16="http://schemas.microsoft.com/office/drawing/2014/main" id="{C0A1593E-0C2B-4C87-80E7-880B47D7D329}"/>
              </a:ext>
            </a:extLst>
          </p:cNvPr>
          <p:cNvSpPr/>
          <p:nvPr/>
        </p:nvSpPr>
        <p:spPr>
          <a:xfrm>
            <a:off x="335279" y="4249274"/>
            <a:ext cx="1201271" cy="412376"/>
          </a:xfrm>
          <a:prstGeom prst="wedgeRectCallout">
            <a:avLst>
              <a:gd name="adj1" fmla="val 22451"/>
              <a:gd name="adj2" fmla="val -8801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공유 폴더 경로 설정</a:t>
            </a:r>
            <a:endParaRPr lang="en-US" altLang="ko-KR" sz="1050" dirty="0"/>
          </a:p>
        </p:txBody>
      </p:sp>
      <p:sp>
        <p:nvSpPr>
          <p:cNvPr id="17" name="말풍선: 사각형 16">
            <a:extLst>
              <a:ext uri="{FF2B5EF4-FFF2-40B4-BE49-F238E27FC236}">
                <a16:creationId xmlns:a16="http://schemas.microsoft.com/office/drawing/2014/main" id="{505836D2-A237-4820-A853-43016C010EFA}"/>
              </a:ext>
            </a:extLst>
          </p:cNvPr>
          <p:cNvSpPr/>
          <p:nvPr/>
        </p:nvSpPr>
        <p:spPr>
          <a:xfrm>
            <a:off x="2146148" y="4255374"/>
            <a:ext cx="1201271" cy="412376"/>
          </a:xfrm>
          <a:prstGeom prst="wedgeRectCallout">
            <a:avLst>
              <a:gd name="adj1" fmla="val 22451"/>
              <a:gd name="adj2" fmla="val -8801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err="1"/>
              <a:t>공유받을</a:t>
            </a:r>
            <a:r>
              <a:rPr lang="ko-KR" altLang="en-US" sz="1050" dirty="0"/>
              <a:t> 아이피 및 권한</a:t>
            </a:r>
            <a:endParaRPr lang="en-US" altLang="ko-KR" sz="1050" dirty="0"/>
          </a:p>
        </p:txBody>
      </p:sp>
    </p:spTree>
    <p:extLst>
      <p:ext uri="{BB962C8B-B14F-4D97-AF65-F5344CB8AC3E}">
        <p14:creationId xmlns:p14="http://schemas.microsoft.com/office/powerpoint/2010/main" val="39440116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2AB2C5C-F60A-46B4-AFDE-6DF699FA1762}"/>
              </a:ext>
            </a:extLst>
          </p:cNvPr>
          <p:cNvSpPr txBox="1"/>
          <p:nvPr/>
        </p:nvSpPr>
        <p:spPr>
          <a:xfrm>
            <a:off x="335279" y="725978"/>
            <a:ext cx="2076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3. </a:t>
            </a:r>
            <a:r>
              <a:rPr lang="en-US" altLang="ko-KR" dirty="0" err="1"/>
              <a:t>Thingworx</a:t>
            </a:r>
            <a:r>
              <a:rPr lang="en-US" altLang="ko-KR" dirty="0"/>
              <a:t> </a:t>
            </a:r>
            <a:r>
              <a:rPr lang="ko-KR" altLang="en-US" dirty="0"/>
              <a:t>설치</a:t>
            </a:r>
            <a:endParaRPr lang="en-US" altLang="ko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EF00C6-876C-4F5D-8F32-E5E6C5B662CB}"/>
              </a:ext>
            </a:extLst>
          </p:cNvPr>
          <p:cNvSpPr txBox="1"/>
          <p:nvPr/>
        </p:nvSpPr>
        <p:spPr>
          <a:xfrm>
            <a:off x="257694" y="209123"/>
            <a:ext cx="11654443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b="1" dirty="0" err="1"/>
              <a:t>Thingworx</a:t>
            </a:r>
            <a:r>
              <a:rPr lang="en-US" altLang="ko-KR" b="1" dirty="0"/>
              <a:t> 9.2 Install</a:t>
            </a:r>
            <a:endParaRPr lang="ko-KR" altLang="en-US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456D1F6-48E3-4721-8CE8-0C6C49F78783}"/>
              </a:ext>
            </a:extLst>
          </p:cNvPr>
          <p:cNvSpPr txBox="1"/>
          <p:nvPr/>
        </p:nvSpPr>
        <p:spPr>
          <a:xfrm>
            <a:off x="335279" y="1302847"/>
            <a:ext cx="4711850" cy="46166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/>
              <a:t>#1</a:t>
            </a:r>
            <a:r>
              <a:rPr lang="ko-KR" altLang="en-US" sz="1400" dirty="0"/>
              <a:t>번 서버 </a:t>
            </a:r>
            <a:r>
              <a:rPr lang="en-US" altLang="ko-KR" sz="1400" dirty="0" err="1"/>
              <a:t>nfs</a:t>
            </a:r>
            <a:r>
              <a:rPr lang="en-US" altLang="ko-KR" sz="1400" dirty="0"/>
              <a:t> </a:t>
            </a:r>
            <a:r>
              <a:rPr lang="ko-KR" altLang="en-US" sz="1400" dirty="0"/>
              <a:t>서비스 실행</a:t>
            </a:r>
            <a:endParaRPr lang="en-US" altLang="ko-KR" sz="1400" dirty="0"/>
          </a:p>
          <a:p>
            <a:r>
              <a:rPr lang="en-US" altLang="ko-KR" sz="1400" dirty="0" err="1"/>
              <a:t>sudo</a:t>
            </a:r>
            <a:r>
              <a:rPr lang="en-US" altLang="ko-KR" sz="1400" dirty="0"/>
              <a:t> </a:t>
            </a:r>
            <a:r>
              <a:rPr lang="en-US" altLang="ko-KR" sz="1400" dirty="0" err="1"/>
              <a:t>systemctl</a:t>
            </a:r>
            <a:r>
              <a:rPr lang="en-US" altLang="ko-KR" sz="1400" dirty="0"/>
              <a:t> daemon-reload</a:t>
            </a:r>
          </a:p>
          <a:p>
            <a:r>
              <a:rPr lang="en-US" altLang="ko-KR" sz="1400" dirty="0" err="1"/>
              <a:t>sudo</a:t>
            </a:r>
            <a:r>
              <a:rPr lang="en-US" altLang="ko-KR" sz="1400" dirty="0"/>
              <a:t> </a:t>
            </a:r>
            <a:r>
              <a:rPr lang="en-US" altLang="ko-KR" sz="1400" dirty="0" err="1"/>
              <a:t>systemctl</a:t>
            </a:r>
            <a:r>
              <a:rPr lang="en-US" altLang="ko-KR" sz="1400" dirty="0"/>
              <a:t> start </a:t>
            </a:r>
            <a:r>
              <a:rPr lang="en-US" altLang="ko-KR" sz="1400" dirty="0" err="1"/>
              <a:t>nfs</a:t>
            </a:r>
            <a:endParaRPr lang="en-US" altLang="ko-KR" sz="1400" dirty="0"/>
          </a:p>
          <a:p>
            <a:r>
              <a:rPr lang="en-US" altLang="ko-KR" sz="1400" dirty="0" err="1"/>
              <a:t>sudo</a:t>
            </a:r>
            <a:r>
              <a:rPr lang="en-US" altLang="ko-KR" sz="1400" dirty="0"/>
              <a:t> </a:t>
            </a:r>
            <a:r>
              <a:rPr lang="en-US" altLang="ko-KR" sz="1400" dirty="0" err="1"/>
              <a:t>systemctl</a:t>
            </a:r>
            <a:r>
              <a:rPr lang="en-US" altLang="ko-KR" sz="1400" dirty="0"/>
              <a:t> enable </a:t>
            </a:r>
            <a:r>
              <a:rPr lang="en-US" altLang="ko-KR" sz="1400" dirty="0" err="1"/>
              <a:t>nfs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#2</a:t>
            </a:r>
            <a:r>
              <a:rPr lang="ko-KR" altLang="en-US" sz="1400" dirty="0"/>
              <a:t>번 서버 </a:t>
            </a:r>
            <a:r>
              <a:rPr lang="en-US" altLang="ko-KR" sz="1400" dirty="0" err="1"/>
              <a:t>rpcbind</a:t>
            </a:r>
            <a:r>
              <a:rPr lang="en-US" altLang="ko-KR" sz="1400" dirty="0"/>
              <a:t> </a:t>
            </a:r>
            <a:r>
              <a:rPr lang="ko-KR" altLang="en-US" sz="1400" dirty="0"/>
              <a:t>실행</a:t>
            </a:r>
            <a:endParaRPr lang="en-US" altLang="ko-KR" sz="1400" dirty="0"/>
          </a:p>
          <a:p>
            <a:r>
              <a:rPr lang="en-US" altLang="ko-KR" sz="1400" dirty="0" err="1"/>
              <a:t>sudo</a:t>
            </a:r>
            <a:r>
              <a:rPr lang="en-US" altLang="ko-KR" sz="1400" dirty="0"/>
              <a:t> </a:t>
            </a:r>
            <a:r>
              <a:rPr lang="en-US" altLang="ko-KR" sz="1400" dirty="0" err="1"/>
              <a:t>systemctl</a:t>
            </a:r>
            <a:r>
              <a:rPr lang="en-US" altLang="ko-KR" sz="1400" dirty="0"/>
              <a:t> daemon-reload</a:t>
            </a:r>
          </a:p>
          <a:p>
            <a:r>
              <a:rPr lang="en-US" altLang="ko-KR" sz="1400" dirty="0" err="1"/>
              <a:t>sudo</a:t>
            </a:r>
            <a:r>
              <a:rPr lang="en-US" altLang="ko-KR" sz="1400" dirty="0"/>
              <a:t> </a:t>
            </a:r>
            <a:r>
              <a:rPr lang="en-US" altLang="ko-KR" sz="1400" dirty="0" err="1"/>
              <a:t>systemctl</a:t>
            </a:r>
            <a:r>
              <a:rPr lang="en-US" altLang="ko-KR" sz="1400" dirty="0"/>
              <a:t> start </a:t>
            </a:r>
            <a:r>
              <a:rPr lang="en-US" altLang="ko-KR" sz="1400" dirty="0" err="1"/>
              <a:t>rpcbind</a:t>
            </a:r>
            <a:endParaRPr lang="en-US" altLang="ko-KR" sz="1400" dirty="0"/>
          </a:p>
          <a:p>
            <a:r>
              <a:rPr lang="en-US" altLang="ko-KR" sz="1400" dirty="0" err="1"/>
              <a:t>sudo</a:t>
            </a:r>
            <a:r>
              <a:rPr lang="en-US" altLang="ko-KR" sz="1400" dirty="0"/>
              <a:t> </a:t>
            </a:r>
            <a:r>
              <a:rPr lang="en-US" altLang="ko-KR" sz="1400" dirty="0" err="1"/>
              <a:t>systemctl</a:t>
            </a:r>
            <a:r>
              <a:rPr lang="en-US" altLang="ko-KR" sz="1400" dirty="0"/>
              <a:t> enable </a:t>
            </a:r>
            <a:r>
              <a:rPr lang="en-US" altLang="ko-KR" sz="1400" dirty="0" err="1"/>
              <a:t>rpcbind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3. </a:t>
            </a:r>
            <a:r>
              <a:rPr lang="en-US" altLang="ko-KR" sz="1400" dirty="0" err="1"/>
              <a:t>Thingworx</a:t>
            </a:r>
            <a:r>
              <a:rPr lang="en-US" altLang="ko-KR" sz="1400" dirty="0"/>
              <a:t> Storage </a:t>
            </a:r>
            <a:r>
              <a:rPr lang="ko-KR" altLang="en-US" sz="1400" dirty="0"/>
              <a:t>클라이언트 </a:t>
            </a:r>
            <a:r>
              <a:rPr lang="ko-KR" altLang="en-US" sz="1400" dirty="0" err="1"/>
              <a:t>부팅시</a:t>
            </a:r>
            <a:r>
              <a:rPr lang="ko-KR" altLang="en-US" sz="1400" dirty="0"/>
              <a:t> </a:t>
            </a:r>
            <a:r>
              <a:rPr lang="ko-KR" altLang="en-US" sz="1400" dirty="0" err="1"/>
              <a:t>자동마운트</a:t>
            </a:r>
            <a:r>
              <a:rPr lang="ko-KR" altLang="en-US" sz="1400" dirty="0"/>
              <a:t> 설정 </a:t>
            </a:r>
            <a:r>
              <a:rPr lang="en-US" altLang="ko-KR" sz="1400" dirty="0"/>
              <a:t>#2</a:t>
            </a:r>
            <a:r>
              <a:rPr lang="ko-KR" altLang="en-US" sz="1400" dirty="0"/>
              <a:t>번 서버만 세팅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 </a:t>
            </a:r>
            <a:r>
              <a:rPr lang="en-US" altLang="ko-KR" sz="1400" dirty="0" err="1"/>
              <a:t>sudo</a:t>
            </a:r>
            <a:r>
              <a:rPr lang="en-US" altLang="ko-KR" sz="1400" dirty="0"/>
              <a:t> vi /</a:t>
            </a:r>
            <a:r>
              <a:rPr lang="en-US" altLang="ko-KR" sz="1400" dirty="0" err="1"/>
              <a:t>etc</a:t>
            </a:r>
            <a:r>
              <a:rPr lang="en-US" altLang="ko-KR" sz="1400" dirty="0"/>
              <a:t>/</a:t>
            </a:r>
            <a:r>
              <a:rPr lang="en-US" altLang="ko-KR" sz="1400" dirty="0" err="1"/>
              <a:t>fstab</a:t>
            </a:r>
            <a:r>
              <a:rPr lang="ko-KR" altLang="en-US" sz="1400" dirty="0"/>
              <a:t>에 아래 내용 작성 </a:t>
            </a:r>
            <a:r>
              <a:rPr lang="en-US" altLang="ko-KR" sz="1400" dirty="0"/>
              <a:t>#2</a:t>
            </a:r>
            <a:r>
              <a:rPr lang="ko-KR" altLang="en-US" sz="1400" dirty="0"/>
              <a:t>번 서버만 세팅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10.48.228.153:/ext001/data001/</a:t>
            </a:r>
            <a:r>
              <a:rPr lang="en-US" altLang="ko-KR" sz="1400" dirty="0" err="1"/>
              <a:t>ThingworxStorage</a:t>
            </a:r>
            <a:r>
              <a:rPr lang="en-US" altLang="ko-KR" sz="1400" dirty="0"/>
              <a:t>  /ext001/data001/</a:t>
            </a:r>
            <a:r>
              <a:rPr lang="en-US" altLang="ko-KR" sz="1400" dirty="0" err="1"/>
              <a:t>ThingworxStorage</a:t>
            </a:r>
            <a:r>
              <a:rPr lang="en-US" altLang="ko-KR" sz="1400" dirty="0"/>
              <a:t>        </a:t>
            </a:r>
            <a:r>
              <a:rPr lang="en-US" altLang="ko-KR" sz="1400" dirty="0" err="1"/>
              <a:t>nfs</a:t>
            </a:r>
            <a:r>
              <a:rPr lang="en-US" altLang="ko-KR" sz="1400" dirty="0"/>
              <a:t>     sync    0 0 </a:t>
            </a:r>
          </a:p>
          <a:p>
            <a:r>
              <a:rPr lang="en-US" altLang="ko-KR" sz="1400" dirty="0" err="1"/>
              <a:t>sudo</a:t>
            </a:r>
            <a:r>
              <a:rPr lang="en-US" altLang="ko-KR" sz="1400" dirty="0"/>
              <a:t> mount –t </a:t>
            </a:r>
            <a:r>
              <a:rPr lang="en-US" altLang="ko-KR" sz="1400" dirty="0" err="1"/>
              <a:t>nfs</a:t>
            </a:r>
            <a:r>
              <a:rPr lang="en-US" altLang="ko-KR" sz="1400" dirty="0"/>
              <a:t> 10.48.228.153:/ext001/data001/</a:t>
            </a:r>
            <a:r>
              <a:rPr lang="en-US" altLang="ko-KR" sz="1400" dirty="0" err="1"/>
              <a:t>ThingworxStorage</a:t>
            </a:r>
            <a:r>
              <a:rPr lang="en-US" altLang="ko-KR" sz="1400" dirty="0"/>
              <a:t> /ext001/data001/</a:t>
            </a:r>
            <a:r>
              <a:rPr lang="en-US" altLang="ko-KR" sz="1400" dirty="0" err="1"/>
              <a:t>ThingworxStorage</a:t>
            </a:r>
            <a:r>
              <a:rPr lang="en-US" altLang="ko-KR" sz="1400" dirty="0"/>
              <a:t> #2</a:t>
            </a:r>
            <a:r>
              <a:rPr lang="ko-KR" altLang="en-US" sz="1400" dirty="0"/>
              <a:t>번 서버만 세팅</a:t>
            </a:r>
            <a:endParaRPr lang="en-US" altLang="ko-KR" sz="14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76E46A2-BF33-45D2-8A75-046034309D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7129" y="1050462"/>
            <a:ext cx="6994485" cy="4757076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5AD0BDBF-3467-4A92-8288-CAA3D92953CA}"/>
              </a:ext>
            </a:extLst>
          </p:cNvPr>
          <p:cNvSpPr/>
          <p:nvPr/>
        </p:nvSpPr>
        <p:spPr>
          <a:xfrm>
            <a:off x="5038165" y="2671483"/>
            <a:ext cx="6741459" cy="16195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말풍선: 사각형 13">
            <a:extLst>
              <a:ext uri="{FF2B5EF4-FFF2-40B4-BE49-F238E27FC236}">
                <a16:creationId xmlns:a16="http://schemas.microsoft.com/office/drawing/2014/main" id="{12CEF1A3-E4BE-4BF0-857E-3DB082DB6F94}"/>
              </a:ext>
            </a:extLst>
          </p:cNvPr>
          <p:cNvSpPr/>
          <p:nvPr/>
        </p:nvSpPr>
        <p:spPr>
          <a:xfrm>
            <a:off x="5495364" y="3016624"/>
            <a:ext cx="1201271" cy="412376"/>
          </a:xfrm>
          <a:prstGeom prst="wedgeRectCallout">
            <a:avLst>
              <a:gd name="adj1" fmla="val 22451"/>
              <a:gd name="adj2" fmla="val -8801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공유 폴더 경로</a:t>
            </a:r>
            <a:endParaRPr lang="en-US" altLang="ko-KR" sz="1050" dirty="0"/>
          </a:p>
        </p:txBody>
      </p:sp>
    </p:spTree>
    <p:extLst>
      <p:ext uri="{BB962C8B-B14F-4D97-AF65-F5344CB8AC3E}">
        <p14:creationId xmlns:p14="http://schemas.microsoft.com/office/powerpoint/2010/main" val="16299977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2AB2C5C-F60A-46B4-AFDE-6DF699FA1762}"/>
              </a:ext>
            </a:extLst>
          </p:cNvPr>
          <p:cNvSpPr txBox="1"/>
          <p:nvPr/>
        </p:nvSpPr>
        <p:spPr>
          <a:xfrm>
            <a:off x="371138" y="772417"/>
            <a:ext cx="2076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3. </a:t>
            </a:r>
            <a:r>
              <a:rPr lang="en-US" altLang="ko-KR" dirty="0" err="1"/>
              <a:t>Thingworx</a:t>
            </a:r>
            <a:r>
              <a:rPr lang="en-US" altLang="ko-KR" dirty="0"/>
              <a:t> </a:t>
            </a:r>
            <a:r>
              <a:rPr lang="ko-KR" altLang="en-US" dirty="0"/>
              <a:t>설치</a:t>
            </a:r>
            <a:endParaRPr lang="en-US" altLang="ko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EF00C6-876C-4F5D-8F32-E5E6C5B662CB}"/>
              </a:ext>
            </a:extLst>
          </p:cNvPr>
          <p:cNvSpPr txBox="1"/>
          <p:nvPr/>
        </p:nvSpPr>
        <p:spPr>
          <a:xfrm>
            <a:off x="257694" y="209123"/>
            <a:ext cx="11654443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b="1" dirty="0" err="1"/>
              <a:t>Thingworx</a:t>
            </a:r>
            <a:r>
              <a:rPr lang="en-US" altLang="ko-KR" b="1" dirty="0"/>
              <a:t> 9.2 Install</a:t>
            </a:r>
            <a:endParaRPr lang="ko-KR" altLang="en-US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2B3C2C-8ECA-4885-9935-AE103B0BAECB}"/>
              </a:ext>
            </a:extLst>
          </p:cNvPr>
          <p:cNvSpPr txBox="1"/>
          <p:nvPr/>
        </p:nvSpPr>
        <p:spPr>
          <a:xfrm>
            <a:off x="436986" y="1260763"/>
            <a:ext cx="3839179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/>
              <a:t>4. </a:t>
            </a:r>
            <a:r>
              <a:rPr lang="en-US" altLang="ko-KR" sz="1400" dirty="0" err="1"/>
              <a:t>Thingworx</a:t>
            </a:r>
            <a:r>
              <a:rPr lang="en-US" altLang="ko-KR" sz="1400" dirty="0"/>
              <a:t> </a:t>
            </a:r>
            <a:r>
              <a:rPr lang="ko-KR" altLang="en-US" sz="1400" dirty="0"/>
              <a:t>파일 이동</a:t>
            </a:r>
            <a:endParaRPr lang="en-US" altLang="ko-KR" sz="1400" dirty="0"/>
          </a:p>
          <a:p>
            <a:r>
              <a:rPr lang="en-US" altLang="ko-KR" sz="1400" dirty="0"/>
              <a:t>	</a:t>
            </a:r>
          </a:p>
          <a:p>
            <a:r>
              <a:rPr lang="en-US" altLang="ko-KR" sz="1400" dirty="0" err="1"/>
              <a:t>sudo</a:t>
            </a:r>
            <a:r>
              <a:rPr lang="en-US" altLang="ko-KR" sz="1400" dirty="0"/>
              <a:t> mv /home/eiot_adm01/Thingworx-Platform-Mssql-9-2-1/</a:t>
            </a:r>
            <a:r>
              <a:rPr lang="en-US" altLang="ko-KR" sz="1400" dirty="0" err="1"/>
              <a:t>Thingworx.war</a:t>
            </a:r>
            <a:r>
              <a:rPr lang="en-US" altLang="ko-KR" sz="1400" dirty="0"/>
              <a:t> /ext001/engn001/tomcat9.0/9.0.52/webapps</a:t>
            </a:r>
          </a:p>
          <a:p>
            <a:endParaRPr lang="en-US" altLang="ko-KR" sz="1400" dirty="0"/>
          </a:p>
          <a:p>
            <a:r>
              <a:rPr lang="en-US" altLang="ko-KR" sz="1400" dirty="0" err="1"/>
              <a:t>sudo</a:t>
            </a:r>
            <a:r>
              <a:rPr lang="en-US" altLang="ko-KR" sz="1400" dirty="0"/>
              <a:t> cp /home/eiot_adm01/Thingworx-Platform-Mssql-9-2-1/platform-</a:t>
            </a:r>
            <a:r>
              <a:rPr lang="en-US" altLang="ko-KR" sz="1400" dirty="0" err="1"/>
              <a:t>settings.json</a:t>
            </a:r>
            <a:r>
              <a:rPr lang="en-US" altLang="ko-KR" sz="1400" dirty="0"/>
              <a:t> /ext001/data001/</a:t>
            </a:r>
            <a:r>
              <a:rPr lang="en-US" altLang="ko-KR" sz="1400" dirty="0" err="1"/>
              <a:t>ThingworxPlatform</a:t>
            </a:r>
            <a:endParaRPr lang="en-US" altLang="ko-KR" sz="1400" dirty="0"/>
          </a:p>
          <a:p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5. </a:t>
            </a:r>
            <a:r>
              <a:rPr lang="en-US" altLang="ko-KR" sz="1400" dirty="0" err="1"/>
              <a:t>Thingworx</a:t>
            </a:r>
            <a:r>
              <a:rPr lang="en-US" altLang="ko-KR" sz="1400" dirty="0"/>
              <a:t> </a:t>
            </a:r>
            <a:r>
              <a:rPr lang="ko-KR" altLang="en-US" sz="1400" dirty="0"/>
              <a:t>파일 권한</a:t>
            </a:r>
            <a:endParaRPr lang="en-US" altLang="ko-KR" sz="1400" dirty="0"/>
          </a:p>
          <a:p>
            <a:r>
              <a:rPr lang="en-US" altLang="ko-KR" sz="1400" dirty="0" err="1"/>
              <a:t>sudo</a:t>
            </a:r>
            <a:r>
              <a:rPr lang="en-US" altLang="ko-KR" sz="1400" dirty="0"/>
              <a:t> </a:t>
            </a:r>
            <a:r>
              <a:rPr lang="en-US" altLang="ko-KR" sz="1400" dirty="0" err="1"/>
              <a:t>chown</a:t>
            </a:r>
            <a:r>
              <a:rPr lang="en-US" altLang="ko-KR" sz="1400" dirty="0"/>
              <a:t> eiot_adm01:eiot_adm01 /ext001/data001/</a:t>
            </a:r>
            <a:r>
              <a:rPr lang="en-US" altLang="ko-KR" sz="1400" dirty="0" err="1"/>
              <a:t>ThingworxPlatform</a:t>
            </a:r>
            <a:r>
              <a:rPr lang="en-US" altLang="ko-KR" sz="1400" dirty="0"/>
              <a:t>/platform-</a:t>
            </a:r>
            <a:r>
              <a:rPr lang="en-US" altLang="ko-KR" sz="1400" dirty="0" err="1"/>
              <a:t>settings.json</a:t>
            </a:r>
            <a:endParaRPr lang="en-US" altLang="ko-KR" sz="1400" dirty="0"/>
          </a:p>
          <a:p>
            <a:r>
              <a:rPr lang="en-US" altLang="ko-KR" sz="1400" dirty="0" err="1"/>
              <a:t>sudo</a:t>
            </a:r>
            <a:r>
              <a:rPr lang="en-US" altLang="ko-KR" sz="1400" dirty="0"/>
              <a:t> </a:t>
            </a:r>
            <a:r>
              <a:rPr lang="en-US" altLang="ko-KR" sz="1400" dirty="0" err="1"/>
              <a:t>chmod</a:t>
            </a:r>
            <a:r>
              <a:rPr lang="en-US" altLang="ko-KR" sz="1400" dirty="0"/>
              <a:t> 775 /ext001/data001/</a:t>
            </a:r>
            <a:r>
              <a:rPr lang="en-US" altLang="ko-KR" sz="1400" dirty="0" err="1"/>
              <a:t>ThingworxPlatform</a:t>
            </a:r>
            <a:r>
              <a:rPr lang="en-US" altLang="ko-KR" sz="1400" dirty="0"/>
              <a:t>/platform-</a:t>
            </a:r>
            <a:r>
              <a:rPr lang="en-US" altLang="ko-KR" sz="1400" dirty="0" err="1"/>
              <a:t>settings.json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 err="1"/>
              <a:t>sudo</a:t>
            </a:r>
            <a:r>
              <a:rPr lang="en-US" altLang="ko-KR" sz="1400" dirty="0"/>
              <a:t> </a:t>
            </a:r>
            <a:r>
              <a:rPr lang="en-US" altLang="ko-KR" sz="1400" dirty="0" err="1"/>
              <a:t>mkdir</a:t>
            </a:r>
            <a:r>
              <a:rPr lang="en-US" altLang="ko-KR" sz="1400" dirty="0"/>
              <a:t> -p /ext001/data001/ignite/work</a:t>
            </a:r>
          </a:p>
          <a:p>
            <a:r>
              <a:rPr lang="en-US" altLang="ko-KR" sz="1400" dirty="0" err="1"/>
              <a:t>sudo</a:t>
            </a:r>
            <a:r>
              <a:rPr lang="en-US" altLang="ko-KR" sz="1400" dirty="0"/>
              <a:t> </a:t>
            </a:r>
            <a:r>
              <a:rPr lang="en-US" altLang="ko-KR" sz="1400" dirty="0" err="1"/>
              <a:t>chown</a:t>
            </a:r>
            <a:r>
              <a:rPr lang="en-US" altLang="ko-KR" sz="1400" dirty="0"/>
              <a:t> -Rf eiot_adm01:eiot_adm01 /ext001/data001/ignite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0D8435E-1E1B-4F9B-A5C7-D93AF0DEBB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00"/>
          <a:stretch/>
        </p:blipFill>
        <p:spPr>
          <a:xfrm>
            <a:off x="4276165" y="708212"/>
            <a:ext cx="7685142" cy="5818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4547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2AB2C5C-F60A-46B4-AFDE-6DF699FA1762}"/>
              </a:ext>
            </a:extLst>
          </p:cNvPr>
          <p:cNvSpPr txBox="1"/>
          <p:nvPr/>
        </p:nvSpPr>
        <p:spPr>
          <a:xfrm>
            <a:off x="371138" y="727592"/>
            <a:ext cx="5500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 Zookeeper instance1 </a:t>
            </a:r>
            <a:r>
              <a:rPr lang="en-US" altLang="ko-KR" dirty="0" err="1"/>
              <a:t>cfg</a:t>
            </a:r>
            <a:r>
              <a:rPr lang="en-US" altLang="ko-KR" dirty="0"/>
              <a:t> </a:t>
            </a:r>
            <a:r>
              <a:rPr lang="ko-KR" altLang="en-US" dirty="0"/>
              <a:t>파일 설정</a:t>
            </a:r>
            <a:endParaRPr lang="en-US" altLang="ko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EF00C6-876C-4F5D-8F32-E5E6C5B662CB}"/>
              </a:ext>
            </a:extLst>
          </p:cNvPr>
          <p:cNvSpPr txBox="1"/>
          <p:nvPr/>
        </p:nvSpPr>
        <p:spPr>
          <a:xfrm>
            <a:off x="257694" y="209123"/>
            <a:ext cx="11654443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b="1" dirty="0" err="1"/>
              <a:t>ZooKeeper</a:t>
            </a:r>
            <a:r>
              <a:rPr lang="en-US" altLang="ko-KR" b="1" dirty="0"/>
              <a:t> Install</a:t>
            </a:r>
            <a:endParaRPr lang="ko-KR" altLang="en-US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2B3C2C-8ECA-4885-9935-AE103B0BAECB}"/>
              </a:ext>
            </a:extLst>
          </p:cNvPr>
          <p:cNvSpPr txBox="1"/>
          <p:nvPr/>
        </p:nvSpPr>
        <p:spPr>
          <a:xfrm>
            <a:off x="454913" y="1096924"/>
            <a:ext cx="5641087" cy="54938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 err="1"/>
              <a:t>sudo</a:t>
            </a:r>
            <a:r>
              <a:rPr lang="en-US" altLang="ko-KR" sz="1400" dirty="0"/>
              <a:t> vi /engn001/zookeeper/conf/</a:t>
            </a:r>
            <a:r>
              <a:rPr lang="en-US" altLang="ko-KR" sz="1400" dirty="0" err="1"/>
              <a:t>zoo.cfg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800" dirty="0"/>
              <a:t># The number of milliseconds of each tick</a:t>
            </a:r>
          </a:p>
          <a:p>
            <a:r>
              <a:rPr lang="en-US" altLang="ko-KR" sz="800" dirty="0" err="1"/>
              <a:t>tickTime</a:t>
            </a:r>
            <a:r>
              <a:rPr lang="en-US" altLang="ko-KR" sz="800" dirty="0"/>
              <a:t>=2000</a:t>
            </a:r>
          </a:p>
          <a:p>
            <a:r>
              <a:rPr lang="en-US" altLang="ko-KR" sz="800" dirty="0"/>
              <a:t># The number of ticks that the initial</a:t>
            </a:r>
          </a:p>
          <a:p>
            <a:r>
              <a:rPr lang="en-US" altLang="ko-KR" sz="800" dirty="0"/>
              <a:t># synchronization phase can take</a:t>
            </a:r>
          </a:p>
          <a:p>
            <a:r>
              <a:rPr lang="en-US" altLang="ko-KR" sz="800" dirty="0" err="1"/>
              <a:t>initLimit</a:t>
            </a:r>
            <a:r>
              <a:rPr lang="en-US" altLang="ko-KR" sz="800" dirty="0"/>
              <a:t>=10</a:t>
            </a:r>
          </a:p>
          <a:p>
            <a:r>
              <a:rPr lang="en-US" altLang="ko-KR" sz="800" dirty="0"/>
              <a:t># The number of ticks that can pass between</a:t>
            </a:r>
          </a:p>
          <a:p>
            <a:r>
              <a:rPr lang="en-US" altLang="ko-KR" sz="800" dirty="0"/>
              <a:t># sending a request and getting an acknowledgement</a:t>
            </a:r>
          </a:p>
          <a:p>
            <a:r>
              <a:rPr lang="en-US" altLang="ko-KR" sz="800" dirty="0" err="1"/>
              <a:t>syncLimit</a:t>
            </a:r>
            <a:r>
              <a:rPr lang="en-US" altLang="ko-KR" sz="800" dirty="0"/>
              <a:t>=5</a:t>
            </a:r>
          </a:p>
          <a:p>
            <a:r>
              <a:rPr lang="en-US" altLang="ko-KR" sz="800" dirty="0"/>
              <a:t># the directory where the snapshot is stored.</a:t>
            </a:r>
          </a:p>
          <a:p>
            <a:r>
              <a:rPr lang="en-US" altLang="ko-KR" sz="800" dirty="0"/>
              <a:t># do not use /</a:t>
            </a:r>
            <a:r>
              <a:rPr lang="en-US" altLang="ko-KR" sz="800" dirty="0" err="1"/>
              <a:t>tmp</a:t>
            </a:r>
            <a:r>
              <a:rPr lang="en-US" altLang="ko-KR" sz="800" dirty="0"/>
              <a:t> for storage, /</a:t>
            </a:r>
            <a:r>
              <a:rPr lang="en-US" altLang="ko-KR" sz="800" dirty="0" err="1"/>
              <a:t>tmp</a:t>
            </a:r>
            <a:r>
              <a:rPr lang="en-US" altLang="ko-KR" sz="800" dirty="0"/>
              <a:t> here is just</a:t>
            </a:r>
          </a:p>
          <a:p>
            <a:r>
              <a:rPr lang="en-US" altLang="ko-KR" sz="800" dirty="0"/>
              <a:t># example sakes.</a:t>
            </a:r>
          </a:p>
          <a:p>
            <a:r>
              <a:rPr lang="en-US" altLang="ko-KR" sz="800" dirty="0" err="1"/>
              <a:t>dataDir</a:t>
            </a:r>
            <a:r>
              <a:rPr lang="en-US" altLang="ko-KR" sz="800" dirty="0"/>
              <a:t>=/data001/zookeeper/data</a:t>
            </a:r>
          </a:p>
          <a:p>
            <a:r>
              <a:rPr lang="en-US" altLang="ko-KR" sz="800" dirty="0"/>
              <a:t># the port at which the clients will connect</a:t>
            </a:r>
          </a:p>
          <a:p>
            <a:r>
              <a:rPr lang="en-US" altLang="ko-KR" sz="800" dirty="0" err="1"/>
              <a:t>clientPort</a:t>
            </a:r>
            <a:r>
              <a:rPr lang="en-US" altLang="ko-KR" sz="800" dirty="0"/>
              <a:t>=2181</a:t>
            </a:r>
          </a:p>
          <a:p>
            <a:r>
              <a:rPr lang="en-US" altLang="ko-KR" sz="800" dirty="0"/>
              <a:t># the maximum number of client connections.</a:t>
            </a:r>
          </a:p>
          <a:p>
            <a:r>
              <a:rPr lang="en-US" altLang="ko-KR" sz="800" dirty="0"/>
              <a:t># increase this if you need to handle more clients</a:t>
            </a:r>
          </a:p>
          <a:p>
            <a:r>
              <a:rPr lang="en-US" altLang="ko-KR" sz="800" dirty="0" err="1"/>
              <a:t>maxClientCnxns</a:t>
            </a:r>
            <a:r>
              <a:rPr lang="en-US" altLang="ko-KR" sz="800" dirty="0"/>
              <a:t>=100</a:t>
            </a:r>
          </a:p>
          <a:p>
            <a:r>
              <a:rPr lang="en-US" altLang="ko-KR" sz="800" dirty="0"/>
              <a:t>#</a:t>
            </a:r>
          </a:p>
          <a:p>
            <a:r>
              <a:rPr lang="en-US" altLang="ko-KR" sz="800" dirty="0"/>
              <a:t># Be sure to read the maintenance section of the</a:t>
            </a:r>
          </a:p>
          <a:p>
            <a:r>
              <a:rPr lang="en-US" altLang="ko-KR" sz="800" dirty="0"/>
              <a:t># administrator guide before turning on </a:t>
            </a:r>
            <a:r>
              <a:rPr lang="en-US" altLang="ko-KR" sz="800" dirty="0" err="1"/>
              <a:t>autopurge</a:t>
            </a:r>
            <a:r>
              <a:rPr lang="en-US" altLang="ko-KR" sz="800" dirty="0"/>
              <a:t>.</a:t>
            </a:r>
          </a:p>
          <a:p>
            <a:r>
              <a:rPr lang="en-US" altLang="ko-KR" sz="800" dirty="0"/>
              <a:t>#</a:t>
            </a:r>
          </a:p>
          <a:p>
            <a:r>
              <a:rPr lang="en-US" altLang="ko-KR" sz="800" dirty="0"/>
              <a:t># http://zookeeper.apache.org/doc/current/zookeeperAdmin.html#sc_maintenance</a:t>
            </a:r>
          </a:p>
          <a:p>
            <a:r>
              <a:rPr lang="en-US" altLang="ko-KR" sz="800" dirty="0"/>
              <a:t>#</a:t>
            </a:r>
          </a:p>
          <a:p>
            <a:r>
              <a:rPr lang="en-US" altLang="ko-KR" sz="800" dirty="0"/>
              <a:t># The number of snapshots to retain in </a:t>
            </a:r>
            <a:r>
              <a:rPr lang="en-US" altLang="ko-KR" sz="800" dirty="0" err="1"/>
              <a:t>dataDir</a:t>
            </a:r>
            <a:endParaRPr lang="en-US" altLang="ko-KR" sz="800" dirty="0"/>
          </a:p>
          <a:p>
            <a:r>
              <a:rPr lang="en-US" altLang="ko-KR" sz="800" dirty="0"/>
              <a:t>#autopurge.snapRetainCount=3</a:t>
            </a:r>
          </a:p>
          <a:p>
            <a:r>
              <a:rPr lang="en-US" altLang="ko-KR" sz="800" dirty="0"/>
              <a:t># Purge task interval in hours</a:t>
            </a:r>
          </a:p>
          <a:p>
            <a:r>
              <a:rPr lang="en-US" altLang="ko-KR" sz="800" dirty="0"/>
              <a:t># Set to "0" to disable auto purge feature</a:t>
            </a:r>
          </a:p>
          <a:p>
            <a:r>
              <a:rPr lang="en-US" altLang="ko-KR" sz="800" dirty="0"/>
              <a:t>#autopurge.purgeInterval=1</a:t>
            </a:r>
            <a:endParaRPr lang="en-US" altLang="ko-KR" sz="1000" dirty="0"/>
          </a:p>
          <a:p>
            <a:endParaRPr lang="en-US" altLang="ko-KR" sz="800" dirty="0"/>
          </a:p>
          <a:p>
            <a:r>
              <a:rPr lang="en-US" altLang="ko-KR" sz="800" dirty="0"/>
              <a:t>## Metrics Providers</a:t>
            </a:r>
          </a:p>
          <a:p>
            <a:r>
              <a:rPr lang="en-US" altLang="ko-KR" sz="800" dirty="0"/>
              <a:t>#</a:t>
            </a:r>
          </a:p>
          <a:p>
            <a:r>
              <a:rPr lang="en-US" altLang="ko-KR" sz="800" dirty="0"/>
              <a:t># https://prometheus.io Metrics Exporter</a:t>
            </a:r>
          </a:p>
          <a:p>
            <a:r>
              <a:rPr lang="en-US" altLang="ko-KR" sz="800" dirty="0"/>
              <a:t>#metricsProvider.className=org.apache.zookeeper.metrics.prometheus.PrometheusMetricsProvider</a:t>
            </a:r>
          </a:p>
          <a:p>
            <a:r>
              <a:rPr lang="en-US" altLang="ko-KR" sz="800" dirty="0"/>
              <a:t>#metricsProvider.httpPort=7000</a:t>
            </a:r>
          </a:p>
          <a:p>
            <a:r>
              <a:rPr lang="en-US" altLang="ko-KR" sz="800" dirty="0"/>
              <a:t>#metricsProvider.exportJvmInfo=true</a:t>
            </a:r>
          </a:p>
          <a:p>
            <a:r>
              <a:rPr lang="en-US" altLang="ko-KR" sz="800" dirty="0" err="1"/>
              <a:t>maxSessionTimeout</a:t>
            </a:r>
            <a:r>
              <a:rPr lang="en-US" altLang="ko-KR" sz="800" dirty="0"/>
              <a:t>=60000</a:t>
            </a:r>
          </a:p>
          <a:p>
            <a:r>
              <a:rPr lang="en-US" altLang="ko-KR" sz="800" dirty="0"/>
              <a:t>server.1=10.48.228.129:2888:3888;2181</a:t>
            </a:r>
            <a:endParaRPr lang="en-US" altLang="ko-KR" sz="1050" dirty="0"/>
          </a:p>
          <a:p>
            <a:r>
              <a:rPr lang="en-US" altLang="ko-KR" sz="800" dirty="0"/>
              <a:t>server.2=10.48.228.130:2888:3888;2181</a:t>
            </a:r>
          </a:p>
          <a:p>
            <a:r>
              <a:rPr lang="en-US" altLang="ko-KR" sz="800" dirty="0"/>
              <a:t>server.3=10.48.228.131:2888:3888;2181</a:t>
            </a:r>
            <a:endParaRPr lang="en-US" altLang="ko-KR" sz="14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95C756D-4BAF-486B-92C7-6196E53FBD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9022" y="1096924"/>
            <a:ext cx="5721744" cy="4984376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6FE8FD1B-E25C-434C-9688-0568BC7927D5}"/>
              </a:ext>
            </a:extLst>
          </p:cNvPr>
          <p:cNvSpPr/>
          <p:nvPr/>
        </p:nvSpPr>
        <p:spPr>
          <a:xfrm>
            <a:off x="5712116" y="5100918"/>
            <a:ext cx="2221650" cy="54684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7ACB4F3-8013-4B95-9B10-A794639DAD8E}"/>
              </a:ext>
            </a:extLst>
          </p:cNvPr>
          <p:cNvSpPr/>
          <p:nvPr/>
        </p:nvSpPr>
        <p:spPr>
          <a:xfrm>
            <a:off x="5721081" y="2378877"/>
            <a:ext cx="2221650" cy="14020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말풍선: 사각형 11">
            <a:extLst>
              <a:ext uri="{FF2B5EF4-FFF2-40B4-BE49-F238E27FC236}">
                <a16:creationId xmlns:a16="http://schemas.microsoft.com/office/drawing/2014/main" id="{54EFBFF8-AB0A-4E31-BDA4-E8A868D575D7}"/>
              </a:ext>
            </a:extLst>
          </p:cNvPr>
          <p:cNvSpPr/>
          <p:nvPr/>
        </p:nvSpPr>
        <p:spPr>
          <a:xfrm>
            <a:off x="8299525" y="5168154"/>
            <a:ext cx="1346499" cy="412376"/>
          </a:xfrm>
          <a:prstGeom prst="wedgeRectCallout">
            <a:avLst>
              <a:gd name="adj1" fmla="val -79788"/>
              <a:gd name="adj2" fmla="val -323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/>
              <a:t>Zookeeper </a:t>
            </a:r>
            <a:r>
              <a:rPr lang="ko-KR" altLang="en-US" sz="1050" dirty="0"/>
              <a:t>아이피</a:t>
            </a:r>
            <a:endParaRPr lang="en-US" altLang="ko-KR" sz="1050" dirty="0"/>
          </a:p>
        </p:txBody>
      </p:sp>
      <p:sp>
        <p:nvSpPr>
          <p:cNvPr id="13" name="말풍선: 사각형 12">
            <a:extLst>
              <a:ext uri="{FF2B5EF4-FFF2-40B4-BE49-F238E27FC236}">
                <a16:creationId xmlns:a16="http://schemas.microsoft.com/office/drawing/2014/main" id="{F130F8C3-02FB-40E3-AAFA-80F35623133C}"/>
              </a:ext>
            </a:extLst>
          </p:cNvPr>
          <p:cNvSpPr/>
          <p:nvPr/>
        </p:nvSpPr>
        <p:spPr>
          <a:xfrm>
            <a:off x="8340249" y="2242791"/>
            <a:ext cx="1346499" cy="412376"/>
          </a:xfrm>
          <a:prstGeom prst="wedgeRectCallout">
            <a:avLst>
              <a:gd name="adj1" fmla="val -79788"/>
              <a:gd name="adj2" fmla="val -323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Data</a:t>
            </a:r>
            <a:r>
              <a:rPr lang="ko-KR" altLang="en-US" sz="1050" dirty="0"/>
              <a:t> 경로</a:t>
            </a:r>
            <a:endParaRPr lang="en-US" altLang="ko-KR" sz="1050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1250A57-58D1-49C6-982F-916FA194A9FE}"/>
              </a:ext>
            </a:extLst>
          </p:cNvPr>
          <p:cNvSpPr/>
          <p:nvPr/>
        </p:nvSpPr>
        <p:spPr>
          <a:xfrm>
            <a:off x="5709022" y="2930437"/>
            <a:ext cx="1229660" cy="15342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0975BE2-6938-4648-820E-64AA302529E0}"/>
              </a:ext>
            </a:extLst>
          </p:cNvPr>
          <p:cNvSpPr/>
          <p:nvPr/>
        </p:nvSpPr>
        <p:spPr>
          <a:xfrm>
            <a:off x="5709022" y="1914197"/>
            <a:ext cx="1229660" cy="15342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DEF4AA2-F000-4051-B324-DF888CB93F9E}"/>
              </a:ext>
            </a:extLst>
          </p:cNvPr>
          <p:cNvSpPr/>
          <p:nvPr/>
        </p:nvSpPr>
        <p:spPr>
          <a:xfrm>
            <a:off x="5700057" y="1555608"/>
            <a:ext cx="1229660" cy="15342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5F82054-F8D8-4F5E-BA08-E191A7301467}"/>
              </a:ext>
            </a:extLst>
          </p:cNvPr>
          <p:cNvSpPr/>
          <p:nvPr/>
        </p:nvSpPr>
        <p:spPr>
          <a:xfrm>
            <a:off x="5709022" y="1223914"/>
            <a:ext cx="1229660" cy="15342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1B7CC0E-C833-4D21-BE9A-1D818D26E12E}"/>
              </a:ext>
            </a:extLst>
          </p:cNvPr>
          <p:cNvSpPr/>
          <p:nvPr/>
        </p:nvSpPr>
        <p:spPr>
          <a:xfrm>
            <a:off x="5709022" y="2620378"/>
            <a:ext cx="1229660" cy="15342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97225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CF7C196-41D1-4E3B-8B2F-29E5FEAD8F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4725" y="1719886"/>
            <a:ext cx="6835993" cy="407643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2AB2C5C-F60A-46B4-AFDE-6DF699FA1762}"/>
              </a:ext>
            </a:extLst>
          </p:cNvPr>
          <p:cNvSpPr txBox="1"/>
          <p:nvPr/>
        </p:nvSpPr>
        <p:spPr>
          <a:xfrm>
            <a:off x="371138" y="727592"/>
            <a:ext cx="2076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3. </a:t>
            </a:r>
            <a:r>
              <a:rPr lang="en-US" altLang="ko-KR" dirty="0" err="1"/>
              <a:t>Thingworx</a:t>
            </a:r>
            <a:r>
              <a:rPr lang="en-US" altLang="ko-KR" dirty="0"/>
              <a:t> </a:t>
            </a:r>
            <a:r>
              <a:rPr lang="ko-KR" altLang="en-US" dirty="0"/>
              <a:t>설치</a:t>
            </a:r>
            <a:endParaRPr lang="en-US" altLang="ko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EF00C6-876C-4F5D-8F32-E5E6C5B662CB}"/>
              </a:ext>
            </a:extLst>
          </p:cNvPr>
          <p:cNvSpPr txBox="1"/>
          <p:nvPr/>
        </p:nvSpPr>
        <p:spPr>
          <a:xfrm>
            <a:off x="257694" y="209123"/>
            <a:ext cx="11654443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b="1" dirty="0" err="1"/>
              <a:t>Thingworx</a:t>
            </a:r>
            <a:r>
              <a:rPr lang="en-US" altLang="ko-KR" b="1" dirty="0"/>
              <a:t> 9.2 Install</a:t>
            </a:r>
            <a:endParaRPr lang="ko-KR" altLang="en-US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2B3C2C-8ECA-4885-9935-AE103B0BAECB}"/>
              </a:ext>
            </a:extLst>
          </p:cNvPr>
          <p:cNvSpPr txBox="1"/>
          <p:nvPr/>
        </p:nvSpPr>
        <p:spPr>
          <a:xfrm>
            <a:off x="436986" y="1242833"/>
            <a:ext cx="383917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/>
              <a:t>6. platform-</a:t>
            </a:r>
            <a:r>
              <a:rPr lang="en-US" altLang="ko-KR" sz="1400" dirty="0" err="1"/>
              <a:t>settings.json</a:t>
            </a:r>
            <a:r>
              <a:rPr lang="en-US" altLang="ko-KR" sz="1400" dirty="0"/>
              <a:t> </a:t>
            </a:r>
            <a:r>
              <a:rPr lang="ko-KR" altLang="en-US" sz="1400" dirty="0"/>
              <a:t>파일 설정</a:t>
            </a:r>
            <a:endParaRPr lang="en-US" altLang="ko-KR" sz="1400" dirty="0"/>
          </a:p>
          <a:p>
            <a:r>
              <a:rPr lang="en-US" altLang="ko-KR" sz="1400" dirty="0" err="1"/>
              <a:t>sudo</a:t>
            </a:r>
            <a:r>
              <a:rPr lang="en-US" altLang="ko-KR" sz="1400" dirty="0"/>
              <a:t> vi /ext001/data001/</a:t>
            </a:r>
            <a:r>
              <a:rPr lang="en-US" altLang="ko-KR" sz="1400" dirty="0" err="1"/>
              <a:t>ThingworxPlatform</a:t>
            </a:r>
            <a:r>
              <a:rPr lang="en-US" altLang="ko-KR" sz="1400" dirty="0"/>
              <a:t>/platform-</a:t>
            </a:r>
            <a:r>
              <a:rPr lang="en-US" altLang="ko-KR" sz="1400" dirty="0" err="1"/>
              <a:t>settings.json</a:t>
            </a:r>
            <a:endParaRPr lang="en-US" altLang="ko-KR" sz="1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C303B5-A487-4C18-9B57-AB02F052A0CF}"/>
              </a:ext>
            </a:extLst>
          </p:cNvPr>
          <p:cNvSpPr txBox="1"/>
          <p:nvPr/>
        </p:nvSpPr>
        <p:spPr>
          <a:xfrm>
            <a:off x="353319" y="2298024"/>
            <a:ext cx="4244741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700" dirty="0"/>
              <a:t>{</a:t>
            </a:r>
          </a:p>
          <a:p>
            <a:r>
              <a:rPr lang="en-US" altLang="ko-KR" sz="700" dirty="0"/>
              <a:t>"</a:t>
            </a:r>
            <a:r>
              <a:rPr lang="en-US" altLang="ko-KR" sz="700" dirty="0" err="1"/>
              <a:t>PlatformSettingsConfig</a:t>
            </a:r>
            <a:r>
              <a:rPr lang="en-US" altLang="ko-KR" sz="700" dirty="0"/>
              <a:t>": {</a:t>
            </a:r>
          </a:p>
          <a:p>
            <a:r>
              <a:rPr lang="en-US" altLang="ko-KR" sz="700" dirty="0"/>
              <a:t>"</a:t>
            </a:r>
            <a:r>
              <a:rPr lang="en-US" altLang="ko-KR" sz="700" dirty="0" err="1"/>
              <a:t>AdministratorUserSettings</a:t>
            </a:r>
            <a:r>
              <a:rPr lang="en-US" altLang="ko-KR" sz="700" dirty="0"/>
              <a:t>": {</a:t>
            </a:r>
          </a:p>
          <a:p>
            <a:r>
              <a:rPr lang="en-US" altLang="ko-KR" sz="700" dirty="0"/>
              <a:t>"</a:t>
            </a:r>
            <a:r>
              <a:rPr lang="en-US" altLang="ko-KR" sz="700" dirty="0" err="1"/>
              <a:t>InitialPassword</a:t>
            </a:r>
            <a:r>
              <a:rPr lang="en-US" altLang="ko-KR" sz="700" dirty="0"/>
              <a:t>": "adminlgchem2019"</a:t>
            </a:r>
          </a:p>
          <a:p>
            <a:r>
              <a:rPr lang="en-US" altLang="ko-KR" sz="700" dirty="0"/>
              <a:t>},"</a:t>
            </a:r>
            <a:r>
              <a:rPr lang="en-US" altLang="ko-KR" sz="700" dirty="0" err="1"/>
              <a:t>BasicSettings</a:t>
            </a:r>
            <a:r>
              <a:rPr lang="en-US" altLang="ko-KR" sz="700" dirty="0"/>
              <a:t>": {</a:t>
            </a:r>
          </a:p>
          <a:p>
            <a:r>
              <a:rPr lang="en-US" altLang="ko-KR" sz="700" dirty="0"/>
              <a:t>"</a:t>
            </a:r>
            <a:r>
              <a:rPr lang="en-US" altLang="ko-KR" sz="700" dirty="0" err="1"/>
              <a:t>FileRepositoryRoot</a:t>
            </a:r>
            <a:r>
              <a:rPr lang="en-US" altLang="ko-KR" sz="700" dirty="0"/>
              <a:t>": "/ext001/data001/</a:t>
            </a:r>
            <a:r>
              <a:rPr lang="en-US" altLang="ko-KR" sz="700" dirty="0" err="1"/>
              <a:t>ThingworxStorage</a:t>
            </a:r>
            <a:r>
              <a:rPr lang="en-US" altLang="ko-KR" sz="700" dirty="0"/>
              <a:t>",</a:t>
            </a:r>
          </a:p>
          <a:p>
            <a:r>
              <a:rPr lang="en-US" altLang="ko-KR" sz="700" dirty="0"/>
              <a:t>"Storage": "/ext001/data001/</a:t>
            </a:r>
            <a:r>
              <a:rPr lang="en-US" altLang="ko-KR" sz="700" dirty="0" err="1"/>
              <a:t>ThingworxStorage</a:t>
            </a:r>
            <a:r>
              <a:rPr lang="en-US" altLang="ko-KR" sz="700" dirty="0"/>
              <a:t>",</a:t>
            </a:r>
          </a:p>
          <a:p>
            <a:r>
              <a:rPr lang="en-US" altLang="ko-KR" sz="700" dirty="0"/>
              <a:t>"</a:t>
            </a:r>
            <a:r>
              <a:rPr lang="en-US" altLang="ko-KR" sz="700" dirty="0" err="1"/>
              <a:t>BackupStorage</a:t>
            </a:r>
            <a:r>
              <a:rPr lang="en-US" altLang="ko-KR" sz="700" dirty="0"/>
              <a:t>": "/ext001/data001/</a:t>
            </a:r>
            <a:r>
              <a:rPr lang="en-US" altLang="ko-KR" sz="700" dirty="0" err="1"/>
              <a:t>ThingworxBackupStorage</a:t>
            </a:r>
            <a:r>
              <a:rPr lang="en-US" altLang="ko-KR" sz="700" dirty="0"/>
              <a:t>",</a:t>
            </a:r>
          </a:p>
          <a:p>
            <a:r>
              <a:rPr lang="en-US" altLang="ko-KR" sz="700" dirty="0"/>
              <a:t>"</a:t>
            </a:r>
            <a:r>
              <a:rPr lang="en-US" altLang="ko-KR" sz="700" dirty="0" err="1"/>
              <a:t>DatabaseLogRetentionPolicy</a:t>
            </a:r>
            <a:r>
              <a:rPr lang="en-US" altLang="ko-KR" sz="700" dirty="0"/>
              <a:t>": 7,</a:t>
            </a:r>
          </a:p>
          <a:p>
            <a:r>
              <a:rPr lang="en-US" altLang="ko-KR" sz="700" dirty="0"/>
              <a:t>"</a:t>
            </a:r>
            <a:r>
              <a:rPr lang="en-US" altLang="ko-KR" sz="700" dirty="0" err="1"/>
              <a:t>HTTPRequestHeaderMaxLength</a:t>
            </a:r>
            <a:r>
              <a:rPr lang="en-US" altLang="ko-KR" sz="700" dirty="0"/>
              <a:t>": 900000,</a:t>
            </a:r>
          </a:p>
          <a:p>
            <a:r>
              <a:rPr lang="en-US" altLang="ko-KR" sz="700" dirty="0"/>
              <a:t>"</a:t>
            </a:r>
            <a:r>
              <a:rPr lang="en-US" altLang="ko-KR" sz="700" dirty="0" err="1"/>
              <a:t>HTTPRequestParameterMaxLength</a:t>
            </a:r>
            <a:r>
              <a:rPr lang="en-US" altLang="ko-KR" sz="700" dirty="0"/>
              <a:t>": 900000,</a:t>
            </a:r>
          </a:p>
          <a:p>
            <a:r>
              <a:rPr lang="en-US" altLang="ko-KR" sz="700" dirty="0"/>
              <a:t>"</a:t>
            </a:r>
            <a:r>
              <a:rPr lang="en-US" altLang="ko-KR" sz="700" dirty="0" err="1"/>
              <a:t>InternalAesCryptographicKeyLength</a:t>
            </a:r>
            <a:r>
              <a:rPr lang="en-US" altLang="ko-KR" sz="700" dirty="0"/>
              <a:t>": 128,</a:t>
            </a:r>
          </a:p>
          <a:p>
            <a:r>
              <a:rPr lang="en-US" altLang="ko-KR" sz="700" dirty="0"/>
              <a:t>"</a:t>
            </a:r>
            <a:r>
              <a:rPr lang="en-US" altLang="ko-KR" sz="700" dirty="0" err="1"/>
              <a:t>EnableClusteredMode</a:t>
            </a:r>
            <a:r>
              <a:rPr lang="en-US" altLang="ko-KR" sz="700" dirty="0"/>
              <a:t>": true,</a:t>
            </a:r>
          </a:p>
          <a:p>
            <a:r>
              <a:rPr lang="en-US" altLang="ko-KR" sz="700" dirty="0"/>
              <a:t>"</a:t>
            </a:r>
            <a:r>
              <a:rPr lang="en-US" altLang="ko-KR" sz="700" dirty="0" err="1"/>
              <a:t>ScriptTimeout</a:t>
            </a:r>
            <a:r>
              <a:rPr lang="en-US" altLang="ko-KR" sz="700" dirty="0"/>
              <a:t>" : 500      </a:t>
            </a:r>
          </a:p>
          <a:p>
            <a:r>
              <a:rPr lang="en-US" altLang="ko-KR" sz="700" dirty="0"/>
              <a:t>},"</a:t>
            </a:r>
            <a:r>
              <a:rPr lang="en-US" altLang="ko-KR" sz="700" dirty="0" err="1"/>
              <a:t>ContentTypeSettings</a:t>
            </a:r>
            <a:r>
              <a:rPr lang="en-US" altLang="ko-KR" sz="700" dirty="0"/>
              <a:t>": {"</a:t>
            </a:r>
            <a:r>
              <a:rPr lang="en-US" altLang="ko-KR" sz="700" dirty="0" err="1"/>
              <a:t>supportedMediaEntityContentTypes</a:t>
            </a:r>
            <a:r>
              <a:rPr lang="en-US" altLang="ko-KR" sz="700" dirty="0"/>
              <a:t>" : ["image/</a:t>
            </a:r>
            <a:r>
              <a:rPr lang="en-US" altLang="ko-KR" sz="700" dirty="0" err="1"/>
              <a:t>svg+xml</a:t>
            </a:r>
            <a:r>
              <a:rPr lang="en-US" altLang="ko-KR" sz="700" dirty="0"/>
              <a:t>","image/</a:t>
            </a:r>
            <a:r>
              <a:rPr lang="en-US" altLang="ko-KR" sz="700" dirty="0" err="1"/>
              <a:t>png</a:t>
            </a:r>
            <a:r>
              <a:rPr lang="en-US" altLang="ko-KR" sz="700" dirty="0"/>
              <a:t>","image/</a:t>
            </a:r>
            <a:r>
              <a:rPr lang="en-US" altLang="ko-KR" sz="700" dirty="0" err="1"/>
              <a:t>gif","image</a:t>
            </a:r>
            <a:r>
              <a:rPr lang="en-US" altLang="ko-KR" sz="700" dirty="0"/>
              <a:t>/</a:t>
            </a:r>
            <a:r>
              <a:rPr lang="en-US" altLang="ko-KR" sz="700" dirty="0" err="1"/>
              <a:t>bmp","image</a:t>
            </a:r>
            <a:r>
              <a:rPr lang="en-US" altLang="ko-KR" sz="700" dirty="0"/>
              <a:t>/</a:t>
            </a:r>
            <a:r>
              <a:rPr lang="en-US" altLang="ko-KR" sz="700" dirty="0" err="1"/>
              <a:t>jpeg","application</a:t>
            </a:r>
            <a:r>
              <a:rPr lang="en-US" altLang="ko-KR" sz="700" dirty="0"/>
              <a:t>/</a:t>
            </a:r>
            <a:r>
              <a:rPr lang="en-US" altLang="ko-KR" sz="700" dirty="0" err="1"/>
              <a:t>pdf","image</a:t>
            </a:r>
            <a:r>
              <a:rPr lang="en-US" altLang="ko-KR" sz="700" dirty="0"/>
              <a:t>/</a:t>
            </a:r>
            <a:r>
              <a:rPr lang="en-US" altLang="ko-KR" sz="700" dirty="0" err="1"/>
              <a:t>vnd.microsoft.icon</a:t>
            </a:r>
            <a:r>
              <a:rPr lang="en-US" altLang="ko-KR" sz="700" dirty="0"/>
              <a:t>"]},</a:t>
            </a:r>
          </a:p>
          <a:p>
            <a:r>
              <a:rPr lang="en-US" altLang="ko-KR" sz="700" dirty="0"/>
              <a:t>"</a:t>
            </a:r>
            <a:r>
              <a:rPr lang="en-US" altLang="ko-KR" sz="700" dirty="0" err="1"/>
              <a:t>ExtensionPackageImportPolicy</a:t>
            </a:r>
            <a:r>
              <a:rPr lang="en-US" altLang="ko-KR" sz="700" dirty="0"/>
              <a:t>": {</a:t>
            </a:r>
          </a:p>
          <a:p>
            <a:r>
              <a:rPr lang="en-US" altLang="ko-KR" sz="700" dirty="0"/>
              <a:t>                        "</a:t>
            </a:r>
            <a:r>
              <a:rPr lang="en-US" altLang="ko-KR" sz="700" dirty="0" err="1"/>
              <a:t>importEnabled</a:t>
            </a:r>
            <a:r>
              <a:rPr lang="en-US" altLang="ko-KR" sz="700" dirty="0"/>
              <a:t>": true,</a:t>
            </a:r>
          </a:p>
          <a:p>
            <a:r>
              <a:rPr lang="en-US" altLang="ko-KR" sz="700" dirty="0"/>
              <a:t>                        "</a:t>
            </a:r>
            <a:r>
              <a:rPr lang="en-US" altLang="ko-KR" sz="700" dirty="0" err="1"/>
              <a:t>allowJarResources</a:t>
            </a:r>
            <a:r>
              <a:rPr lang="en-US" altLang="ko-KR" sz="700" dirty="0"/>
              <a:t>": true,</a:t>
            </a:r>
          </a:p>
          <a:p>
            <a:r>
              <a:rPr lang="en-US" altLang="ko-KR" sz="700" dirty="0"/>
              <a:t>                        "</a:t>
            </a:r>
            <a:r>
              <a:rPr lang="en-US" altLang="ko-KR" sz="700" dirty="0" err="1"/>
              <a:t>allowJavascriptResources</a:t>
            </a:r>
            <a:r>
              <a:rPr lang="en-US" altLang="ko-KR" sz="700" dirty="0"/>
              <a:t>": true,</a:t>
            </a:r>
          </a:p>
          <a:p>
            <a:r>
              <a:rPr lang="en-US" altLang="ko-KR" sz="700" dirty="0"/>
              <a:t>                        "</a:t>
            </a:r>
            <a:r>
              <a:rPr lang="en-US" altLang="ko-KR" sz="700" dirty="0" err="1"/>
              <a:t>allowCSSResources</a:t>
            </a:r>
            <a:r>
              <a:rPr lang="en-US" altLang="ko-KR" sz="700" dirty="0"/>
              <a:t>": true,</a:t>
            </a:r>
          </a:p>
          <a:p>
            <a:r>
              <a:rPr lang="en-US" altLang="ko-KR" sz="700" dirty="0"/>
              <a:t>                        "</a:t>
            </a:r>
            <a:r>
              <a:rPr lang="en-US" altLang="ko-KR" sz="700" dirty="0" err="1"/>
              <a:t>allowJSONResources</a:t>
            </a:r>
            <a:r>
              <a:rPr lang="en-US" altLang="ko-KR" sz="700" dirty="0"/>
              <a:t>": true,</a:t>
            </a:r>
          </a:p>
          <a:p>
            <a:r>
              <a:rPr lang="en-US" altLang="ko-KR" sz="700" dirty="0"/>
              <a:t>                        "</a:t>
            </a:r>
            <a:r>
              <a:rPr lang="en-US" altLang="ko-KR" sz="700" dirty="0" err="1"/>
              <a:t>allowWebAppResources</a:t>
            </a:r>
            <a:r>
              <a:rPr lang="en-US" altLang="ko-KR" sz="700" dirty="0"/>
              <a:t>": true,</a:t>
            </a:r>
          </a:p>
          <a:p>
            <a:r>
              <a:rPr lang="en-US" altLang="ko-KR" sz="700" dirty="0"/>
              <a:t>                        "</a:t>
            </a:r>
            <a:r>
              <a:rPr lang="en-US" altLang="ko-KR" sz="700" dirty="0" err="1"/>
              <a:t>allowEntities</a:t>
            </a:r>
            <a:r>
              <a:rPr lang="en-US" altLang="ko-KR" sz="700" dirty="0"/>
              <a:t>": true,</a:t>
            </a:r>
          </a:p>
          <a:p>
            <a:r>
              <a:rPr lang="en-US" altLang="ko-KR" sz="700" dirty="0"/>
              <a:t>                        "</a:t>
            </a:r>
            <a:r>
              <a:rPr lang="en-US" altLang="ko-KR" sz="700" dirty="0" err="1"/>
              <a:t>allowExtensibleEntities</a:t>
            </a:r>
            <a:r>
              <a:rPr lang="en-US" altLang="ko-KR" sz="700" dirty="0"/>
              <a:t>": true,</a:t>
            </a:r>
          </a:p>
          <a:p>
            <a:r>
              <a:rPr lang="en-US" altLang="ko-KR" sz="700" dirty="0"/>
              <a:t>                        "</a:t>
            </a:r>
            <a:r>
              <a:rPr lang="en-US" altLang="ko-KR" sz="700" dirty="0" err="1"/>
              <a:t>haCompatibilityImportLevel</a:t>
            </a:r>
            <a:r>
              <a:rPr lang="en-US" altLang="ko-KR" sz="700" dirty="0"/>
              <a:t>": “ERROR"</a:t>
            </a:r>
          </a:p>
          <a:p>
            <a:r>
              <a:rPr lang="en-US" altLang="ko-KR" sz="700" dirty="0"/>
              <a:t>} ,"</a:t>
            </a:r>
            <a:r>
              <a:rPr lang="en-US" altLang="ko-KR" sz="700" dirty="0" err="1"/>
              <a:t>ClusteredModeSettings</a:t>
            </a:r>
            <a:r>
              <a:rPr lang="en-US" altLang="ko-KR" sz="700" dirty="0"/>
              <a:t>":	</a:t>
            </a:r>
          </a:p>
          <a:p>
            <a:r>
              <a:rPr lang="en-US" altLang="ko-KR" sz="700" dirty="0"/>
              <a:t>{ "</a:t>
            </a:r>
            <a:r>
              <a:rPr lang="en-US" altLang="ko-KR" sz="700" dirty="0" err="1"/>
              <a:t>PlatformId</a:t>
            </a:r>
            <a:r>
              <a:rPr lang="en-US" altLang="ko-KR" sz="700" dirty="0"/>
              <a:t>": "ESNJP71", "</a:t>
            </a:r>
            <a:r>
              <a:rPr lang="en-US" altLang="ko-KR" sz="700" dirty="0" err="1"/>
              <a:t>CoordinatorHosts</a:t>
            </a:r>
            <a:r>
              <a:rPr lang="en-US" altLang="ko-KR" sz="700" dirty="0"/>
              <a:t>": "10.48.228.129:2181,10.48.228.130:2181,10.48.228.131:2181", </a:t>
            </a:r>
          </a:p>
          <a:p>
            <a:r>
              <a:rPr lang="en-US" altLang="ko-KR" sz="700" dirty="0"/>
              <a:t>"</a:t>
            </a:r>
            <a:r>
              <a:rPr lang="en-US" altLang="ko-KR" sz="700" dirty="0" err="1"/>
              <a:t>ModelSyncPollInterval</a:t>
            </a:r>
            <a:r>
              <a:rPr lang="en-US" altLang="ko-KR" sz="700" dirty="0"/>
              <a:t>": 100,</a:t>
            </a:r>
          </a:p>
          <a:p>
            <a:r>
              <a:rPr lang="en-US" altLang="ko-KR" sz="700" dirty="0"/>
              <a:t>"</a:t>
            </a:r>
            <a:r>
              <a:rPr lang="en-US" altLang="ko-KR" sz="700" dirty="0" err="1"/>
              <a:t>CoordinatorSessionTimeout</a:t>
            </a:r>
            <a:r>
              <a:rPr lang="en-US" altLang="ko-KR" sz="700" dirty="0"/>
              <a:t>": 135000,</a:t>
            </a:r>
          </a:p>
          <a:p>
            <a:r>
              <a:rPr lang="en-US" altLang="ko-KR" sz="700" dirty="0"/>
              <a:t>"</a:t>
            </a:r>
            <a:r>
              <a:rPr lang="en-US" altLang="ko-KR" sz="700" dirty="0" err="1"/>
              <a:t>CoordinatorConnectionTimeout</a:t>
            </a:r>
            <a:r>
              <a:rPr lang="en-US" altLang="ko-KR" sz="700" dirty="0"/>
              <a:t>": 15000</a:t>
            </a:r>
          </a:p>
          <a:p>
            <a:endParaRPr lang="en-US" altLang="ko-KR" sz="700" dirty="0"/>
          </a:p>
          <a:p>
            <a:r>
              <a:rPr lang="en-US" altLang="ko-KR" sz="700" dirty="0"/>
              <a:t>}</a:t>
            </a:r>
          </a:p>
          <a:p>
            <a:r>
              <a:rPr lang="en-US" altLang="ko-KR" sz="700" dirty="0"/>
              <a:t>},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6ACF1AB-24FA-4F96-83F0-6E930532FC26}"/>
              </a:ext>
            </a:extLst>
          </p:cNvPr>
          <p:cNvSpPr/>
          <p:nvPr/>
        </p:nvSpPr>
        <p:spPr>
          <a:xfrm>
            <a:off x="6003273" y="2372690"/>
            <a:ext cx="4598895" cy="46922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말풍선: 사각형 10">
            <a:extLst>
              <a:ext uri="{FF2B5EF4-FFF2-40B4-BE49-F238E27FC236}">
                <a16:creationId xmlns:a16="http://schemas.microsoft.com/office/drawing/2014/main" id="{BD94AD77-8854-4CD9-8141-2C3BBE4C2C7E}"/>
              </a:ext>
            </a:extLst>
          </p:cNvPr>
          <p:cNvSpPr/>
          <p:nvPr/>
        </p:nvSpPr>
        <p:spPr>
          <a:xfrm>
            <a:off x="4393665" y="2427560"/>
            <a:ext cx="1201271" cy="412376"/>
          </a:xfrm>
          <a:prstGeom prst="wedgeRectCallout">
            <a:avLst>
              <a:gd name="adj1" fmla="val 73943"/>
              <a:gd name="adj2" fmla="val -2714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폴더 경로 설정</a:t>
            </a:r>
            <a:endParaRPr lang="en-US" altLang="ko-KR" sz="1050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A6547BF-86AE-4573-A3A4-329B060D0A4E}"/>
              </a:ext>
            </a:extLst>
          </p:cNvPr>
          <p:cNvSpPr/>
          <p:nvPr/>
        </p:nvSpPr>
        <p:spPr>
          <a:xfrm>
            <a:off x="6003273" y="3024718"/>
            <a:ext cx="1502996" cy="16568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F0286F7-E620-4172-8968-0C0B3F4D2722}"/>
              </a:ext>
            </a:extLst>
          </p:cNvPr>
          <p:cNvSpPr/>
          <p:nvPr/>
        </p:nvSpPr>
        <p:spPr>
          <a:xfrm>
            <a:off x="4994301" y="5056559"/>
            <a:ext cx="6616842" cy="62796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말풍선: 사각형 17">
            <a:extLst>
              <a:ext uri="{FF2B5EF4-FFF2-40B4-BE49-F238E27FC236}">
                <a16:creationId xmlns:a16="http://schemas.microsoft.com/office/drawing/2014/main" id="{CEBC1F3F-897D-4D9C-8D04-2C89CF750BF8}"/>
              </a:ext>
            </a:extLst>
          </p:cNvPr>
          <p:cNvSpPr/>
          <p:nvPr/>
        </p:nvSpPr>
        <p:spPr>
          <a:xfrm>
            <a:off x="8007880" y="4242128"/>
            <a:ext cx="1201270" cy="709327"/>
          </a:xfrm>
          <a:prstGeom prst="wedgeRectCallout">
            <a:avLst>
              <a:gd name="adj1" fmla="val 1207"/>
              <a:gd name="adj2" fmla="val 6309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Zookeeper</a:t>
            </a:r>
            <a:r>
              <a:rPr lang="ko-KR" altLang="en-US" sz="1050" dirty="0"/>
              <a:t> </a:t>
            </a:r>
            <a:r>
              <a:rPr lang="en-US" altLang="ko-KR" sz="1050" dirty="0"/>
              <a:t>IP </a:t>
            </a:r>
            <a:r>
              <a:rPr lang="ko-KR" altLang="en-US" sz="1050" dirty="0"/>
              <a:t>및 포트 설정</a:t>
            </a:r>
            <a:r>
              <a:rPr lang="en-US" altLang="ko-KR" sz="1050" dirty="0"/>
              <a:t>, Timeout </a:t>
            </a:r>
            <a:r>
              <a:rPr lang="ko-KR" altLang="en-US" sz="1050" dirty="0"/>
              <a:t>설정</a:t>
            </a:r>
            <a:endParaRPr lang="en-US" altLang="ko-KR" sz="1050" dirty="0"/>
          </a:p>
        </p:txBody>
      </p:sp>
      <p:sp>
        <p:nvSpPr>
          <p:cNvPr id="14" name="말풍선: 사각형 13">
            <a:extLst>
              <a:ext uri="{FF2B5EF4-FFF2-40B4-BE49-F238E27FC236}">
                <a16:creationId xmlns:a16="http://schemas.microsoft.com/office/drawing/2014/main" id="{0B012A6D-9180-4A5E-A1B3-5BF4A0C7ADB2}"/>
              </a:ext>
            </a:extLst>
          </p:cNvPr>
          <p:cNvSpPr/>
          <p:nvPr/>
        </p:nvSpPr>
        <p:spPr>
          <a:xfrm>
            <a:off x="4700438" y="5432436"/>
            <a:ext cx="1302835" cy="709327"/>
          </a:xfrm>
          <a:prstGeom prst="wedgeRectCallout">
            <a:avLst>
              <a:gd name="adj1" fmla="val 52642"/>
              <a:gd name="adj2" fmla="val -9652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TWX</a:t>
            </a:r>
            <a:r>
              <a:rPr lang="ko-KR" altLang="en-US" sz="1050" dirty="0"/>
              <a:t>별 개별 명칭</a:t>
            </a:r>
            <a:endParaRPr lang="en-US" altLang="ko-KR" sz="1050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AC237B8-2795-40CF-BCD3-04361D34625D}"/>
              </a:ext>
            </a:extLst>
          </p:cNvPr>
          <p:cNvSpPr/>
          <p:nvPr/>
        </p:nvSpPr>
        <p:spPr>
          <a:xfrm>
            <a:off x="6003273" y="4638461"/>
            <a:ext cx="1938246" cy="16568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46161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0B326B4-26FC-4095-B4BB-6E7EF19959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0330" y="1398494"/>
            <a:ext cx="8091092" cy="502023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2AB2C5C-F60A-46B4-AFDE-6DF699FA1762}"/>
              </a:ext>
            </a:extLst>
          </p:cNvPr>
          <p:cNvSpPr txBox="1"/>
          <p:nvPr/>
        </p:nvSpPr>
        <p:spPr>
          <a:xfrm>
            <a:off x="371138" y="727592"/>
            <a:ext cx="2076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3. </a:t>
            </a:r>
            <a:r>
              <a:rPr lang="en-US" altLang="ko-KR" dirty="0" err="1"/>
              <a:t>Thingworx</a:t>
            </a:r>
            <a:r>
              <a:rPr lang="en-US" altLang="ko-KR" dirty="0"/>
              <a:t> </a:t>
            </a:r>
            <a:r>
              <a:rPr lang="ko-KR" altLang="en-US" dirty="0"/>
              <a:t>설치</a:t>
            </a:r>
            <a:endParaRPr lang="en-US" altLang="ko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EF00C6-876C-4F5D-8F32-E5E6C5B662CB}"/>
              </a:ext>
            </a:extLst>
          </p:cNvPr>
          <p:cNvSpPr txBox="1"/>
          <p:nvPr/>
        </p:nvSpPr>
        <p:spPr>
          <a:xfrm>
            <a:off x="257694" y="209123"/>
            <a:ext cx="11654443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b="1" dirty="0" err="1"/>
              <a:t>Thingworx</a:t>
            </a:r>
            <a:r>
              <a:rPr lang="en-US" altLang="ko-KR" b="1" dirty="0"/>
              <a:t> 9.2 Install</a:t>
            </a:r>
            <a:endParaRPr lang="ko-KR" altLang="en-US" b="1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741552C-A676-4164-BF68-1AD1D2FC8607}"/>
              </a:ext>
            </a:extLst>
          </p:cNvPr>
          <p:cNvSpPr/>
          <p:nvPr/>
        </p:nvSpPr>
        <p:spPr>
          <a:xfrm>
            <a:off x="4572001" y="1667435"/>
            <a:ext cx="7322928" cy="62752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9D463F-6E35-41A2-9E7A-9449593B938B}"/>
              </a:ext>
            </a:extLst>
          </p:cNvPr>
          <p:cNvSpPr txBox="1"/>
          <p:nvPr/>
        </p:nvSpPr>
        <p:spPr>
          <a:xfrm>
            <a:off x="257694" y="1078423"/>
            <a:ext cx="3624024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700" dirty="0"/>
              <a:t>"</a:t>
            </a:r>
            <a:r>
              <a:rPr lang="en-US" altLang="ko-KR" sz="700" dirty="0" err="1"/>
              <a:t>PersistenceProviderPackageConfigs</a:t>
            </a:r>
            <a:r>
              <a:rPr lang="en-US" altLang="ko-KR" sz="700" dirty="0"/>
              <a:t>": {</a:t>
            </a:r>
          </a:p>
          <a:p>
            <a:r>
              <a:rPr lang="en-US" altLang="ko-KR" sz="700" dirty="0"/>
              <a:t>"</a:t>
            </a:r>
            <a:r>
              <a:rPr lang="en-US" altLang="ko-KR" sz="700" dirty="0" err="1"/>
              <a:t>MssqlPersistenceProviderPackage</a:t>
            </a:r>
            <a:r>
              <a:rPr lang="en-US" altLang="ko-KR" sz="700" dirty="0"/>
              <a:t>": {</a:t>
            </a:r>
          </a:p>
          <a:p>
            <a:r>
              <a:rPr lang="en-US" altLang="ko-KR" sz="700" dirty="0"/>
              <a:t>"</a:t>
            </a:r>
            <a:r>
              <a:rPr lang="en-US" altLang="ko-KR" sz="700" dirty="0" err="1"/>
              <a:t>ConnectionInformation</a:t>
            </a:r>
            <a:r>
              <a:rPr lang="en-US" altLang="ko-KR" sz="700" dirty="0"/>
              <a:t>": {</a:t>
            </a:r>
          </a:p>
          <a:p>
            <a:r>
              <a:rPr lang="en-US" altLang="ko-KR" sz="700" dirty="0"/>
              <a:t>"</a:t>
            </a:r>
            <a:r>
              <a:rPr lang="en-US" altLang="ko-KR" sz="700" dirty="0" err="1"/>
              <a:t>driverClass</a:t>
            </a:r>
            <a:r>
              <a:rPr lang="en-US" altLang="ko-KR" sz="700" dirty="0"/>
              <a:t>": "</a:t>
            </a:r>
            <a:r>
              <a:rPr lang="en-US" altLang="ko-KR" sz="700" dirty="0" err="1"/>
              <a:t>com.microsoft.sqlserver.jdbc.SQLServerDriver</a:t>
            </a:r>
            <a:r>
              <a:rPr lang="en-US" altLang="ko-KR" sz="700" dirty="0"/>
              <a:t>",</a:t>
            </a:r>
          </a:p>
          <a:p>
            <a:r>
              <a:rPr lang="en-US" altLang="ko-KR" sz="700" dirty="0"/>
              <a:t>"</a:t>
            </a:r>
            <a:r>
              <a:rPr lang="en-US" altLang="ko-KR" sz="700" dirty="0" err="1"/>
              <a:t>jdbcUrl</a:t>
            </a:r>
            <a:r>
              <a:rPr lang="en-US" altLang="ko-KR" sz="700" dirty="0"/>
              <a:t>":"</a:t>
            </a:r>
            <a:r>
              <a:rPr lang="en-US" altLang="ko-KR" sz="700" dirty="0" err="1"/>
              <a:t>jdbc:sqlserver</a:t>
            </a:r>
            <a:r>
              <a:rPr lang="en-US" altLang="ko-KR" sz="700" dirty="0"/>
              <a:t>://10.42.180.246:7433;databaseName=ESNJ_BIOT_ELTR_P07;applicationName=</a:t>
            </a:r>
            <a:r>
              <a:rPr lang="en-US" altLang="ko-KR" sz="700" dirty="0" err="1"/>
              <a:t>Thingworx</a:t>
            </a:r>
            <a:r>
              <a:rPr lang="en-US" altLang="ko-KR" sz="700" dirty="0"/>
              <a:t>;", </a:t>
            </a:r>
          </a:p>
          <a:p>
            <a:r>
              <a:rPr lang="en-US" altLang="ko-KR" sz="700" dirty="0"/>
              <a:t>"password": "$nwo836Gdk07#",</a:t>
            </a:r>
          </a:p>
          <a:p>
            <a:r>
              <a:rPr lang="en-US" altLang="ko-KR" sz="700" dirty="0"/>
              <a:t>"username": "</a:t>
            </a:r>
            <a:r>
              <a:rPr lang="en-US" altLang="ko-KR" sz="700" dirty="0" err="1"/>
              <a:t>twadmin</a:t>
            </a:r>
            <a:r>
              <a:rPr lang="en-US" altLang="ko-KR" sz="700" dirty="0"/>
              <a:t>",</a:t>
            </a:r>
          </a:p>
          <a:p>
            <a:r>
              <a:rPr lang="en-US" altLang="ko-KR" sz="700" dirty="0"/>
              <a:t> "</a:t>
            </a:r>
            <a:r>
              <a:rPr lang="en-US" altLang="ko-KR" sz="700" dirty="0" err="1"/>
              <a:t>acquireIncrement</a:t>
            </a:r>
            <a:r>
              <a:rPr lang="en-US" altLang="ko-KR" sz="700" dirty="0"/>
              <a:t>": 5,</a:t>
            </a:r>
          </a:p>
          <a:p>
            <a:r>
              <a:rPr lang="en-US" altLang="ko-KR" sz="700" dirty="0"/>
              <a:t>"</a:t>
            </a:r>
            <a:r>
              <a:rPr lang="en-US" altLang="ko-KR" sz="700" dirty="0" err="1"/>
              <a:t>acquireRetryAttempts</a:t>
            </a:r>
            <a:r>
              <a:rPr lang="en-US" altLang="ko-KR" sz="700" dirty="0"/>
              <a:t>": 3,</a:t>
            </a:r>
          </a:p>
          <a:p>
            <a:r>
              <a:rPr lang="en-US" altLang="ko-KR" sz="700" dirty="0"/>
              <a:t>"</a:t>
            </a:r>
            <a:r>
              <a:rPr lang="en-US" altLang="ko-KR" sz="700" dirty="0" err="1"/>
              <a:t>acquireRetryDelay</a:t>
            </a:r>
            <a:r>
              <a:rPr lang="en-US" altLang="ko-KR" sz="700" dirty="0"/>
              <a:t>": 10000,</a:t>
            </a:r>
          </a:p>
          <a:p>
            <a:r>
              <a:rPr lang="en-US" altLang="ko-KR" sz="700" dirty="0"/>
              <a:t>"</a:t>
            </a:r>
            <a:r>
              <a:rPr lang="en-US" altLang="ko-KR" sz="700" dirty="0" err="1"/>
              <a:t>checkoutTimeout</a:t>
            </a:r>
            <a:r>
              <a:rPr lang="en-US" altLang="ko-KR" sz="700" dirty="0"/>
              <a:t>": 1000000,</a:t>
            </a:r>
          </a:p>
          <a:p>
            <a:r>
              <a:rPr lang="en-US" altLang="ko-KR" sz="700" dirty="0"/>
              <a:t>"</a:t>
            </a:r>
            <a:r>
              <a:rPr lang="en-US" altLang="ko-KR" sz="700" dirty="0" err="1"/>
              <a:t>fetchSize</a:t>
            </a:r>
            <a:r>
              <a:rPr lang="en-US" altLang="ko-KR" sz="700" dirty="0"/>
              <a:t>": 5000,</a:t>
            </a:r>
          </a:p>
          <a:p>
            <a:r>
              <a:rPr lang="en-US" altLang="ko-KR" sz="700" dirty="0"/>
              <a:t>"</a:t>
            </a:r>
            <a:r>
              <a:rPr lang="en-US" altLang="ko-KR" sz="700" dirty="0" err="1"/>
              <a:t>idleConnectionTestPeriod</a:t>
            </a:r>
            <a:r>
              <a:rPr lang="en-US" altLang="ko-KR" sz="700" dirty="0"/>
              <a:t>": 60,</a:t>
            </a:r>
          </a:p>
          <a:p>
            <a:r>
              <a:rPr lang="en-US" altLang="ko-KR" sz="700" dirty="0"/>
              <a:t> "</a:t>
            </a:r>
            <a:r>
              <a:rPr lang="en-US" altLang="ko-KR" sz="700" dirty="0" err="1"/>
              <a:t>initialPoolSize</a:t>
            </a:r>
            <a:r>
              <a:rPr lang="en-US" altLang="ko-KR" sz="700" dirty="0"/>
              <a:t>": 10,</a:t>
            </a:r>
          </a:p>
          <a:p>
            <a:r>
              <a:rPr lang="en-US" altLang="ko-KR" sz="700" dirty="0"/>
              <a:t>"</a:t>
            </a:r>
            <a:r>
              <a:rPr lang="en-US" altLang="ko-KR" sz="700" dirty="0" err="1"/>
              <a:t>maxConnectionAge</a:t>
            </a:r>
            <a:r>
              <a:rPr lang="en-US" altLang="ko-KR" sz="700" dirty="0"/>
              <a:t>": 0,</a:t>
            </a:r>
          </a:p>
          <a:p>
            <a:r>
              <a:rPr lang="en-US" altLang="ko-KR" sz="700" dirty="0"/>
              <a:t>"</a:t>
            </a:r>
            <a:r>
              <a:rPr lang="en-US" altLang="ko-KR" sz="700" dirty="0" err="1"/>
              <a:t>maxIdleTime</a:t>
            </a:r>
            <a:r>
              <a:rPr lang="en-US" altLang="ko-KR" sz="700" dirty="0"/>
              <a:t>": 0,</a:t>
            </a:r>
          </a:p>
          <a:p>
            <a:r>
              <a:rPr lang="en-US" altLang="ko-KR" sz="700" dirty="0"/>
              <a:t>"</a:t>
            </a:r>
            <a:r>
              <a:rPr lang="en-US" altLang="ko-KR" sz="700" dirty="0" err="1"/>
              <a:t>maxIdleTimeExcessConnections</a:t>
            </a:r>
            <a:r>
              <a:rPr lang="en-US" altLang="ko-KR" sz="700" dirty="0"/>
              <a:t>": 300,</a:t>
            </a:r>
          </a:p>
          <a:p>
            <a:r>
              <a:rPr lang="en-US" altLang="ko-KR" sz="700" dirty="0"/>
              <a:t>"</a:t>
            </a:r>
            <a:r>
              <a:rPr lang="en-US" altLang="ko-KR" sz="700" dirty="0" err="1"/>
              <a:t>maxPoolSize</a:t>
            </a:r>
            <a:r>
              <a:rPr lang="en-US" altLang="ko-KR" sz="700" dirty="0"/>
              <a:t>": 200,</a:t>
            </a:r>
          </a:p>
          <a:p>
            <a:r>
              <a:rPr lang="en-US" altLang="ko-KR" sz="700" dirty="0"/>
              <a:t>"</a:t>
            </a:r>
            <a:r>
              <a:rPr lang="en-US" altLang="ko-KR" sz="700" dirty="0" err="1"/>
              <a:t>maxStatements</a:t>
            </a:r>
            <a:r>
              <a:rPr lang="en-US" altLang="ko-KR" sz="700" dirty="0"/>
              <a:t>": 200,</a:t>
            </a:r>
          </a:p>
          <a:p>
            <a:r>
              <a:rPr lang="en-US" altLang="ko-KR" sz="700" dirty="0"/>
              <a:t>"</a:t>
            </a:r>
            <a:r>
              <a:rPr lang="en-US" altLang="ko-KR" sz="700" dirty="0" err="1"/>
              <a:t>minPoolSize</a:t>
            </a:r>
            <a:r>
              <a:rPr lang="en-US" altLang="ko-KR" sz="700" dirty="0"/>
              <a:t>": 10,</a:t>
            </a:r>
          </a:p>
          <a:p>
            <a:r>
              <a:rPr lang="en-US" altLang="ko-KR" sz="700" dirty="0"/>
              <a:t>"</a:t>
            </a:r>
            <a:r>
              <a:rPr lang="en-US" altLang="ko-KR" sz="700" dirty="0" err="1"/>
              <a:t>numHelperThreads</a:t>
            </a:r>
            <a:r>
              <a:rPr lang="en-US" altLang="ko-KR" sz="700" dirty="0"/>
              <a:t>": 8,                </a:t>
            </a:r>
          </a:p>
          <a:p>
            <a:r>
              <a:rPr lang="en-US" altLang="ko-KR" sz="700" dirty="0"/>
              <a:t>"</a:t>
            </a:r>
            <a:r>
              <a:rPr lang="en-US" altLang="ko-KR" sz="700" dirty="0" err="1"/>
              <a:t>testConnectionOnCheckout</a:t>
            </a:r>
            <a:r>
              <a:rPr lang="en-US" altLang="ko-KR" sz="700" dirty="0"/>
              <a:t>": false,</a:t>
            </a:r>
          </a:p>
          <a:p>
            <a:r>
              <a:rPr lang="en-US" altLang="ko-KR" sz="700" dirty="0"/>
              <a:t>"</a:t>
            </a:r>
            <a:r>
              <a:rPr lang="en-US" altLang="ko-KR" sz="700" dirty="0" err="1"/>
              <a:t>unreturnedConnectionTimeout</a:t>
            </a:r>
            <a:r>
              <a:rPr lang="en-US" altLang="ko-KR" sz="700" dirty="0"/>
              <a:t>": 0</a:t>
            </a:r>
          </a:p>
          <a:p>
            <a:r>
              <a:rPr lang="en-US" altLang="ko-KR" sz="700" dirty="0"/>
              <a:t>}, 			"</a:t>
            </a:r>
            <a:r>
              <a:rPr lang="en-US" altLang="ko-KR" sz="700" dirty="0" err="1"/>
              <a:t>StreamProcessorSettings</a:t>
            </a:r>
            <a:r>
              <a:rPr lang="en-US" altLang="ko-KR" sz="700" dirty="0"/>
              <a:t>": {</a:t>
            </a:r>
          </a:p>
          <a:p>
            <a:r>
              <a:rPr lang="en-US" altLang="ko-KR" sz="700" dirty="0"/>
              <a:t> 			"</a:t>
            </a:r>
            <a:r>
              <a:rPr lang="en-US" altLang="ko-KR" sz="700" dirty="0" err="1"/>
              <a:t>maximumBlockSize</a:t>
            </a:r>
            <a:r>
              <a:rPr lang="en-US" altLang="ko-KR" sz="700" dirty="0"/>
              <a:t>": 2500,</a:t>
            </a:r>
          </a:p>
          <a:p>
            <a:r>
              <a:rPr lang="en-US" altLang="ko-KR" sz="700" dirty="0"/>
              <a:t>				"</a:t>
            </a:r>
            <a:r>
              <a:rPr lang="en-US" altLang="ko-KR" sz="700" dirty="0" err="1"/>
              <a:t>maximumQueueSize</a:t>
            </a:r>
            <a:r>
              <a:rPr lang="en-US" altLang="ko-KR" sz="700" dirty="0"/>
              <a:t>": 250000,</a:t>
            </a:r>
          </a:p>
          <a:p>
            <a:r>
              <a:rPr lang="en-US" altLang="ko-KR" sz="700" dirty="0"/>
              <a:t>				"</a:t>
            </a:r>
            <a:r>
              <a:rPr lang="en-US" altLang="ko-KR" sz="700" dirty="0" err="1"/>
              <a:t>maximumWaitTime</a:t>
            </a:r>
            <a:r>
              <a:rPr lang="en-US" altLang="ko-KR" sz="700" dirty="0"/>
              <a:t>": 10000,</a:t>
            </a:r>
          </a:p>
          <a:p>
            <a:r>
              <a:rPr lang="en-US" altLang="ko-KR" sz="700" dirty="0"/>
              <a:t>				"</a:t>
            </a:r>
            <a:r>
              <a:rPr lang="en-US" altLang="ko-KR" sz="700" dirty="0" err="1"/>
              <a:t>numberOfProcessingThreads</a:t>
            </a:r>
            <a:r>
              <a:rPr lang="en-US" altLang="ko-KR" sz="700" dirty="0"/>
              <a:t>": 5,</a:t>
            </a:r>
          </a:p>
          <a:p>
            <a:r>
              <a:rPr lang="en-US" altLang="ko-KR" sz="700" dirty="0"/>
              <a:t>				"</a:t>
            </a:r>
            <a:r>
              <a:rPr lang="en-US" altLang="ko-KR" sz="700" dirty="0" err="1"/>
              <a:t>scanRate</a:t>
            </a:r>
            <a:r>
              <a:rPr lang="en-US" altLang="ko-KR" sz="700" dirty="0"/>
              <a:t>": 5,</a:t>
            </a:r>
          </a:p>
          <a:p>
            <a:r>
              <a:rPr lang="en-US" altLang="ko-KR" sz="700" dirty="0"/>
              <a:t>				"</a:t>
            </a:r>
            <a:r>
              <a:rPr lang="en-US" altLang="ko-KR" sz="700" dirty="0" err="1"/>
              <a:t>sizeThreshold</a:t>
            </a:r>
            <a:r>
              <a:rPr lang="en-US" altLang="ko-KR" sz="700" dirty="0"/>
              <a:t>": 1000</a:t>
            </a:r>
          </a:p>
          <a:p>
            <a:r>
              <a:rPr lang="en-US" altLang="ko-KR" sz="700" dirty="0"/>
              <a:t>		        },</a:t>
            </a:r>
          </a:p>
          <a:p>
            <a:r>
              <a:rPr lang="en-US" altLang="ko-KR" sz="700" dirty="0"/>
              <a:t>                        "</a:t>
            </a:r>
            <a:r>
              <a:rPr lang="en-US" altLang="ko-KR" sz="700" dirty="0" err="1"/>
              <a:t>ValueStreamProcessorSettings</a:t>
            </a:r>
            <a:r>
              <a:rPr lang="en-US" altLang="ko-KR" sz="700" dirty="0"/>
              <a:t>": {</a:t>
            </a:r>
          </a:p>
          <a:p>
            <a:r>
              <a:rPr lang="en-US" altLang="ko-KR" sz="700" dirty="0"/>
              <a:t>				"</a:t>
            </a:r>
            <a:r>
              <a:rPr lang="en-US" altLang="ko-KR" sz="700" dirty="0" err="1"/>
              <a:t>maximumBlockSize</a:t>
            </a:r>
            <a:r>
              <a:rPr lang="en-US" altLang="ko-KR" sz="700" dirty="0"/>
              <a:t>": 2500,</a:t>
            </a:r>
          </a:p>
          <a:p>
            <a:r>
              <a:rPr lang="en-US" altLang="ko-KR" sz="700" dirty="0"/>
              <a:t>				"</a:t>
            </a:r>
            <a:r>
              <a:rPr lang="en-US" altLang="ko-KR" sz="700" dirty="0" err="1"/>
              <a:t>maximumWaitTime</a:t>
            </a:r>
            <a:r>
              <a:rPr lang="en-US" altLang="ko-KR" sz="700" dirty="0"/>
              <a:t>": 10000,</a:t>
            </a:r>
          </a:p>
          <a:p>
            <a:r>
              <a:rPr lang="en-US" altLang="ko-KR" sz="700" dirty="0"/>
              <a:t>				"</a:t>
            </a:r>
            <a:r>
              <a:rPr lang="en-US" altLang="ko-KR" sz="700" dirty="0" err="1"/>
              <a:t>maximumQueueSize</a:t>
            </a:r>
            <a:r>
              <a:rPr lang="en-US" altLang="ko-KR" sz="700" dirty="0"/>
              <a:t>": 500000,</a:t>
            </a:r>
          </a:p>
          <a:p>
            <a:r>
              <a:rPr lang="en-US" altLang="ko-KR" sz="700" dirty="0"/>
              <a:t>				"</a:t>
            </a:r>
            <a:r>
              <a:rPr lang="en-US" altLang="ko-KR" sz="700" dirty="0" err="1"/>
              <a:t>numberOfProcessingThreads</a:t>
            </a:r>
            <a:r>
              <a:rPr lang="en-US" altLang="ko-KR" sz="700" dirty="0"/>
              <a:t>": 5,</a:t>
            </a:r>
          </a:p>
          <a:p>
            <a:r>
              <a:rPr lang="en-US" altLang="ko-KR" sz="700" dirty="0"/>
              <a:t>				"</a:t>
            </a:r>
            <a:r>
              <a:rPr lang="en-US" altLang="ko-KR" sz="700" dirty="0" err="1"/>
              <a:t>scanRate</a:t>
            </a:r>
            <a:r>
              <a:rPr lang="en-US" altLang="ko-KR" sz="700" dirty="0"/>
              <a:t>": 5,</a:t>
            </a:r>
          </a:p>
          <a:p>
            <a:r>
              <a:rPr lang="en-US" altLang="ko-KR" sz="700" dirty="0"/>
              <a:t>				"</a:t>
            </a:r>
            <a:r>
              <a:rPr lang="en-US" altLang="ko-KR" sz="700" dirty="0" err="1"/>
              <a:t>sizeThreshold</a:t>
            </a:r>
            <a:r>
              <a:rPr lang="en-US" altLang="ko-KR" sz="700" dirty="0"/>
              <a:t>": 1000</a:t>
            </a:r>
          </a:p>
          <a:p>
            <a:r>
              <a:rPr lang="en-US" altLang="ko-KR" sz="700" dirty="0"/>
              <a:t>},</a:t>
            </a:r>
          </a:p>
          <a:p>
            <a:r>
              <a:rPr lang="en-US" altLang="ko-KR" sz="700" dirty="0"/>
              <a:t>	</a:t>
            </a:r>
          </a:p>
        </p:txBody>
      </p:sp>
      <p:sp>
        <p:nvSpPr>
          <p:cNvPr id="9" name="말풍선: 사각형 8">
            <a:extLst>
              <a:ext uri="{FF2B5EF4-FFF2-40B4-BE49-F238E27FC236}">
                <a16:creationId xmlns:a16="http://schemas.microsoft.com/office/drawing/2014/main" id="{97725118-DC81-4C47-AB76-5516ED75E407}"/>
              </a:ext>
            </a:extLst>
          </p:cNvPr>
          <p:cNvSpPr/>
          <p:nvPr/>
        </p:nvSpPr>
        <p:spPr>
          <a:xfrm>
            <a:off x="4212579" y="2528634"/>
            <a:ext cx="1201271" cy="412376"/>
          </a:xfrm>
          <a:prstGeom prst="wedgeRectCallout">
            <a:avLst>
              <a:gd name="adj1" fmla="val 23197"/>
              <a:gd name="adj2" fmla="val -10323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DB </a:t>
            </a:r>
            <a:r>
              <a:rPr lang="ko-KR" altLang="en-US" sz="1050" dirty="0"/>
              <a:t>이름 </a:t>
            </a:r>
            <a:r>
              <a:rPr lang="en-US" altLang="ko-KR" sz="1050" dirty="0"/>
              <a:t>,</a:t>
            </a:r>
            <a:r>
              <a:rPr lang="ko-KR" altLang="en-US" sz="1050" dirty="0"/>
              <a:t>유저 </a:t>
            </a:r>
            <a:r>
              <a:rPr lang="en-US" altLang="ko-KR" sz="1050" dirty="0"/>
              <a:t>,</a:t>
            </a:r>
            <a:r>
              <a:rPr lang="ko-KR" altLang="en-US" sz="1050" dirty="0"/>
              <a:t>패스워드 입력</a:t>
            </a:r>
            <a:endParaRPr lang="en-US" altLang="ko-KR" sz="1050" dirty="0"/>
          </a:p>
        </p:txBody>
      </p:sp>
    </p:spTree>
    <p:extLst>
      <p:ext uri="{BB962C8B-B14F-4D97-AF65-F5344CB8AC3E}">
        <p14:creationId xmlns:p14="http://schemas.microsoft.com/office/powerpoint/2010/main" val="29004080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7D18F4F-053E-4233-BEC1-6D7010D584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1132" y="671680"/>
            <a:ext cx="7141005" cy="48400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2AB2C5C-F60A-46B4-AFDE-6DF699FA1762}"/>
              </a:ext>
            </a:extLst>
          </p:cNvPr>
          <p:cNvSpPr txBox="1"/>
          <p:nvPr/>
        </p:nvSpPr>
        <p:spPr>
          <a:xfrm>
            <a:off x="371138" y="727592"/>
            <a:ext cx="2076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3. </a:t>
            </a:r>
            <a:r>
              <a:rPr lang="en-US" altLang="ko-KR" dirty="0" err="1"/>
              <a:t>Thingworx</a:t>
            </a:r>
            <a:r>
              <a:rPr lang="en-US" altLang="ko-KR" dirty="0"/>
              <a:t> </a:t>
            </a:r>
            <a:r>
              <a:rPr lang="ko-KR" altLang="en-US" dirty="0"/>
              <a:t>설치</a:t>
            </a:r>
            <a:endParaRPr lang="en-US" altLang="ko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EF00C6-876C-4F5D-8F32-E5E6C5B662CB}"/>
              </a:ext>
            </a:extLst>
          </p:cNvPr>
          <p:cNvSpPr txBox="1"/>
          <p:nvPr/>
        </p:nvSpPr>
        <p:spPr>
          <a:xfrm>
            <a:off x="257694" y="209123"/>
            <a:ext cx="11654443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b="1" dirty="0" err="1"/>
              <a:t>Thingworx</a:t>
            </a:r>
            <a:r>
              <a:rPr lang="en-US" altLang="ko-KR" b="1" dirty="0"/>
              <a:t> 9.2 Install</a:t>
            </a:r>
            <a:endParaRPr lang="ko-KR" altLang="en-US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9D463F-6E35-41A2-9E7A-9449593B938B}"/>
              </a:ext>
            </a:extLst>
          </p:cNvPr>
          <p:cNvSpPr txBox="1"/>
          <p:nvPr/>
        </p:nvSpPr>
        <p:spPr>
          <a:xfrm>
            <a:off x="257694" y="1257723"/>
            <a:ext cx="3994266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800" dirty="0"/>
              <a:t> "</a:t>
            </a:r>
            <a:r>
              <a:rPr lang="en-US" altLang="ko-KR" sz="800" dirty="0" err="1"/>
              <a:t>PersistentPropertyProcessorSettings</a:t>
            </a:r>
            <a:r>
              <a:rPr lang="en-US" altLang="ko-KR" sz="800" dirty="0"/>
              <a:t>": {</a:t>
            </a:r>
          </a:p>
          <a:p>
            <a:r>
              <a:rPr lang="en-US" altLang="ko-KR" sz="800" dirty="0"/>
              <a:t>				"</a:t>
            </a:r>
            <a:r>
              <a:rPr lang="en-US" altLang="ko-KR" sz="800" dirty="0" err="1"/>
              <a:t>maximumBlockSize</a:t>
            </a:r>
            <a:r>
              <a:rPr lang="en-US" altLang="ko-KR" sz="800" dirty="0"/>
              <a:t>": 2500,</a:t>
            </a:r>
          </a:p>
          <a:p>
            <a:r>
              <a:rPr lang="en-US" altLang="ko-KR" sz="800" dirty="0"/>
              <a:t>				"</a:t>
            </a:r>
            <a:r>
              <a:rPr lang="en-US" altLang="ko-KR" sz="800" dirty="0" err="1"/>
              <a:t>maximumWaitTime</a:t>
            </a:r>
            <a:r>
              <a:rPr lang="en-US" altLang="ko-KR" sz="800" dirty="0"/>
              <a:t>": 1000,</a:t>
            </a:r>
          </a:p>
          <a:p>
            <a:r>
              <a:rPr lang="en-US" altLang="ko-KR" sz="800" dirty="0"/>
              <a:t>				"</a:t>
            </a:r>
            <a:r>
              <a:rPr lang="en-US" altLang="ko-KR" sz="800" dirty="0" err="1"/>
              <a:t>maximumQueueSize</a:t>
            </a:r>
            <a:r>
              <a:rPr lang="en-US" altLang="ko-KR" sz="800" dirty="0"/>
              <a:t>": 100000,</a:t>
            </a:r>
          </a:p>
          <a:p>
            <a:r>
              <a:rPr lang="en-US" altLang="ko-KR" sz="800" dirty="0"/>
              <a:t>				"</a:t>
            </a:r>
            <a:r>
              <a:rPr lang="en-US" altLang="ko-KR" sz="800" dirty="0" err="1"/>
              <a:t>numberOfProcessingThreads</a:t>
            </a:r>
            <a:r>
              <a:rPr lang="en-US" altLang="ko-KR" sz="800" dirty="0"/>
              <a:t>": 30,</a:t>
            </a:r>
          </a:p>
          <a:p>
            <a:r>
              <a:rPr lang="en-US" altLang="ko-KR" sz="800" dirty="0"/>
              <a:t>				"</a:t>
            </a:r>
            <a:r>
              <a:rPr lang="en-US" altLang="ko-KR" sz="800" dirty="0" err="1"/>
              <a:t>scanRate</a:t>
            </a:r>
            <a:r>
              <a:rPr lang="en-US" altLang="ko-KR" sz="800" dirty="0"/>
              <a:t>": 25,</a:t>
            </a:r>
          </a:p>
          <a:p>
            <a:r>
              <a:rPr lang="en-US" altLang="ko-KR" sz="800" dirty="0"/>
              <a:t>				"</a:t>
            </a:r>
            <a:r>
              <a:rPr lang="en-US" altLang="ko-KR" sz="800" dirty="0" err="1"/>
              <a:t>sizeThreshold</a:t>
            </a:r>
            <a:r>
              <a:rPr lang="en-US" altLang="ko-KR" sz="800" dirty="0"/>
              <a:t>": 1000</a:t>
            </a:r>
          </a:p>
          <a:p>
            <a:r>
              <a:rPr lang="en-US" altLang="ko-KR" sz="800" dirty="0"/>
              <a:t>			}</a:t>
            </a:r>
          </a:p>
          <a:p>
            <a:r>
              <a:rPr lang="en-US" altLang="ko-KR" sz="800" dirty="0"/>
              <a:t>		}</a:t>
            </a:r>
          </a:p>
          <a:p>
            <a:r>
              <a:rPr lang="en-US" altLang="ko-KR" sz="800" dirty="0"/>
              <a:t>	},</a:t>
            </a:r>
          </a:p>
          <a:p>
            <a:r>
              <a:rPr lang="en-US" altLang="ko-KR" sz="800" dirty="0"/>
              <a:t>    "cache": {</a:t>
            </a:r>
          </a:p>
          <a:p>
            <a:r>
              <a:rPr lang="en-US" altLang="ko-KR" sz="800" dirty="0"/>
              <a:t>"provider-type": "</a:t>
            </a:r>
            <a:r>
              <a:rPr lang="en-US" altLang="ko-KR" sz="800" dirty="0" err="1"/>
              <a:t>com.thingworx.cache.ignite.IgniteCacheProvider</a:t>
            </a:r>
            <a:r>
              <a:rPr lang="en-US" altLang="ko-KR" sz="800" dirty="0"/>
              <a:t>",</a:t>
            </a:r>
          </a:p>
          <a:p>
            <a:r>
              <a:rPr lang="en-US" altLang="ko-KR" sz="800" dirty="0"/>
              <a:t>"ignite": {</a:t>
            </a:r>
          </a:p>
          <a:p>
            <a:r>
              <a:rPr lang="en-US" altLang="ko-KR" sz="800" dirty="0"/>
              <a:t>   "instance-name": "</a:t>
            </a:r>
            <a:r>
              <a:rPr lang="en-US" altLang="ko-KR" sz="800" dirty="0" err="1"/>
              <a:t>twx</a:t>
            </a:r>
            <a:r>
              <a:rPr lang="en-US" altLang="ko-KR" sz="800" dirty="0"/>
              <a:t>-core-server",</a:t>
            </a:r>
          </a:p>
          <a:p>
            <a:r>
              <a:rPr lang="en-US" altLang="ko-KR" sz="800" dirty="0"/>
              <a:t>    "client-mode": false,</a:t>
            </a:r>
          </a:p>
          <a:p>
            <a:r>
              <a:rPr lang="en-US" altLang="ko-KR" sz="800" dirty="0"/>
              <a:t>    "default-cache-mode": "REPLICATED",</a:t>
            </a:r>
          </a:p>
          <a:p>
            <a:r>
              <a:rPr lang="en-US" altLang="ko-KR" sz="800" dirty="0"/>
              <a:t>    "default-atomicity-mode": "ATOMIC",</a:t>
            </a:r>
          </a:p>
          <a:p>
            <a:r>
              <a:rPr lang="en-US" altLang="ko-KR" sz="800" dirty="0"/>
              <a:t>    "default-backups": 1,</a:t>
            </a:r>
          </a:p>
          <a:p>
            <a:r>
              <a:rPr lang="en-US" altLang="ko-KR" sz="800" dirty="0"/>
              <a:t>    "default-write-sync-mode": "PRIMARY_SYNC",</a:t>
            </a:r>
          </a:p>
          <a:p>
            <a:r>
              <a:rPr lang="en-US" altLang="ko-KR" sz="800" dirty="0"/>
              <a:t>    "default-read-from-backup": true,</a:t>
            </a:r>
          </a:p>
          <a:p>
            <a:r>
              <a:rPr lang="en-US" altLang="ko-KR" sz="800" dirty="0"/>
              <a:t>    "address-resolver": {</a:t>
            </a:r>
          </a:p>
          <a:p>
            <a:r>
              <a:rPr lang="en-US" altLang="ko-KR" sz="800" dirty="0"/>
              <a:t>    "type": "zookeeper",</a:t>
            </a:r>
          </a:p>
          <a:p>
            <a:r>
              <a:rPr lang="en-US" altLang="ko-KR" sz="800" dirty="0"/>
              <a:t>    "connection": "10.48.228.129:2183,10.48.228.130:2183,10.48.228.131:2183"</a:t>
            </a:r>
          </a:p>
          <a:p>
            <a:endParaRPr lang="en-US" altLang="ko-KR" sz="800" dirty="0"/>
          </a:p>
          <a:p>
            <a:r>
              <a:rPr lang="en-US" altLang="ko-KR" sz="800" dirty="0"/>
              <a:t>    }</a:t>
            </a:r>
          </a:p>
          <a:p>
            <a:r>
              <a:rPr lang="en-US" altLang="ko-KR" sz="800" dirty="0"/>
              <a:t>   }</a:t>
            </a:r>
          </a:p>
          <a:p>
            <a:r>
              <a:rPr lang="en-US" altLang="ko-KR" sz="800" dirty="0"/>
              <a:t>  }</a:t>
            </a:r>
          </a:p>
          <a:p>
            <a:r>
              <a:rPr lang="en-US" altLang="ko-KR" sz="800" dirty="0"/>
              <a:t>}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492239F-D300-48AF-837C-D9E102EA0E0A}"/>
              </a:ext>
            </a:extLst>
          </p:cNvPr>
          <p:cNvSpPr/>
          <p:nvPr/>
        </p:nvSpPr>
        <p:spPr>
          <a:xfrm>
            <a:off x="4769227" y="2913529"/>
            <a:ext cx="6916568" cy="177501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말풍선: 사각형 11">
            <a:extLst>
              <a:ext uri="{FF2B5EF4-FFF2-40B4-BE49-F238E27FC236}">
                <a16:creationId xmlns:a16="http://schemas.microsoft.com/office/drawing/2014/main" id="{925F8F3A-63CD-4188-AF91-421921F489AF}"/>
              </a:ext>
            </a:extLst>
          </p:cNvPr>
          <p:cNvSpPr/>
          <p:nvPr/>
        </p:nvSpPr>
        <p:spPr>
          <a:xfrm>
            <a:off x="7312248" y="4905392"/>
            <a:ext cx="1336573" cy="412376"/>
          </a:xfrm>
          <a:prstGeom prst="wedgeRectCallout">
            <a:avLst>
              <a:gd name="adj1" fmla="val 23197"/>
              <a:gd name="adj2" fmla="val -10323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Zookeeper IP </a:t>
            </a:r>
            <a:r>
              <a:rPr lang="ko-KR" altLang="en-US" sz="1050" dirty="0"/>
              <a:t>및 포트 지정</a:t>
            </a:r>
            <a:endParaRPr lang="en-US" altLang="ko-KR" sz="1050" dirty="0"/>
          </a:p>
        </p:txBody>
      </p:sp>
      <p:sp>
        <p:nvSpPr>
          <p:cNvPr id="13" name="말풍선: 사각형 12">
            <a:extLst>
              <a:ext uri="{FF2B5EF4-FFF2-40B4-BE49-F238E27FC236}">
                <a16:creationId xmlns:a16="http://schemas.microsoft.com/office/drawing/2014/main" id="{0E441FF0-7D1A-4283-9B95-17C33995E763}"/>
              </a:ext>
            </a:extLst>
          </p:cNvPr>
          <p:cNvSpPr/>
          <p:nvPr/>
        </p:nvSpPr>
        <p:spPr>
          <a:xfrm>
            <a:off x="8906780" y="2897643"/>
            <a:ext cx="2561965" cy="709327"/>
          </a:xfrm>
          <a:prstGeom prst="wedgeRectCallout">
            <a:avLst>
              <a:gd name="adj1" fmla="val -75654"/>
              <a:gd name="adj2" fmla="val 1393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TWX</a:t>
            </a:r>
            <a:r>
              <a:rPr lang="ko-KR" altLang="en-US" sz="1050" dirty="0"/>
              <a:t> </a:t>
            </a:r>
            <a:r>
              <a:rPr lang="en-US" altLang="ko-KR" sz="1050" dirty="0"/>
              <a:t>HA</a:t>
            </a:r>
            <a:r>
              <a:rPr lang="ko-KR" altLang="en-US" sz="1050" dirty="0"/>
              <a:t> 구성 시 </a:t>
            </a:r>
            <a:r>
              <a:rPr lang="en-US" altLang="ko-KR" sz="1050" dirty="0"/>
              <a:t>2</a:t>
            </a:r>
            <a:r>
              <a:rPr lang="ko-KR" altLang="en-US" sz="1050" dirty="0"/>
              <a:t>대일 경우</a:t>
            </a:r>
            <a:br>
              <a:rPr lang="en-US" altLang="ko-KR" sz="1050" dirty="0"/>
            </a:br>
            <a:r>
              <a:rPr lang="en-US" altLang="ko-KR" sz="1050" dirty="0"/>
              <a:t>REPLICATED</a:t>
            </a:r>
            <a:r>
              <a:rPr lang="ko-KR" altLang="en-US" sz="1050" dirty="0"/>
              <a:t>로 구성</a:t>
            </a:r>
            <a:r>
              <a:rPr lang="en-US" altLang="ko-KR" sz="1050" dirty="0"/>
              <a:t>(</a:t>
            </a:r>
            <a:r>
              <a:rPr lang="ko-KR" altLang="en-US" sz="1050" dirty="0"/>
              <a:t>성능 이슈</a:t>
            </a:r>
            <a:r>
              <a:rPr lang="en-US" altLang="ko-KR" sz="105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79242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2AB2C5C-F60A-46B4-AFDE-6DF699FA1762}"/>
              </a:ext>
            </a:extLst>
          </p:cNvPr>
          <p:cNvSpPr txBox="1"/>
          <p:nvPr/>
        </p:nvSpPr>
        <p:spPr>
          <a:xfrm>
            <a:off x="371138" y="727592"/>
            <a:ext cx="2076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3. </a:t>
            </a:r>
            <a:r>
              <a:rPr lang="en-US" altLang="ko-KR" dirty="0" err="1"/>
              <a:t>Thingworx</a:t>
            </a:r>
            <a:r>
              <a:rPr lang="en-US" altLang="ko-KR" dirty="0"/>
              <a:t> </a:t>
            </a:r>
            <a:r>
              <a:rPr lang="ko-KR" altLang="en-US" dirty="0"/>
              <a:t>설치</a:t>
            </a:r>
            <a:endParaRPr lang="en-US" altLang="ko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EF00C6-876C-4F5D-8F32-E5E6C5B662CB}"/>
              </a:ext>
            </a:extLst>
          </p:cNvPr>
          <p:cNvSpPr txBox="1"/>
          <p:nvPr/>
        </p:nvSpPr>
        <p:spPr>
          <a:xfrm>
            <a:off x="257694" y="209123"/>
            <a:ext cx="11654443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b="1" dirty="0" err="1"/>
              <a:t>Thingworx</a:t>
            </a:r>
            <a:r>
              <a:rPr lang="en-US" altLang="ko-KR" b="1" dirty="0"/>
              <a:t> 9.2 Install</a:t>
            </a:r>
            <a:endParaRPr lang="ko-KR" altLang="en-US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2B3C2C-8ECA-4885-9935-AE103B0BAECB}"/>
              </a:ext>
            </a:extLst>
          </p:cNvPr>
          <p:cNvSpPr txBox="1"/>
          <p:nvPr/>
        </p:nvSpPr>
        <p:spPr>
          <a:xfrm>
            <a:off x="436987" y="1242833"/>
            <a:ext cx="2736520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/>
              <a:t>7. </a:t>
            </a:r>
            <a:r>
              <a:rPr lang="ko-KR" altLang="en-US" sz="1400" dirty="0" err="1"/>
              <a:t>톰캣</a:t>
            </a:r>
            <a:r>
              <a:rPr lang="ko-KR" altLang="en-US" sz="1400" dirty="0"/>
              <a:t> 재시작</a:t>
            </a:r>
            <a:endParaRPr lang="en-US" altLang="ko-KR" sz="1400" dirty="0"/>
          </a:p>
          <a:p>
            <a:r>
              <a:rPr lang="ko-KR" altLang="en-US" sz="1400" dirty="0" err="1"/>
              <a:t>sudo</a:t>
            </a:r>
            <a:r>
              <a:rPr lang="ko-KR" altLang="en-US" sz="1400" dirty="0"/>
              <a:t> </a:t>
            </a:r>
            <a:r>
              <a:rPr lang="ko-KR" altLang="en-US" sz="1400" dirty="0" err="1"/>
              <a:t>systemctl</a:t>
            </a:r>
            <a:r>
              <a:rPr lang="ko-KR" altLang="en-US" sz="1400" dirty="0"/>
              <a:t> </a:t>
            </a:r>
            <a:r>
              <a:rPr lang="ko-KR" altLang="en-US" sz="1400" dirty="0" err="1"/>
              <a:t>restart</a:t>
            </a:r>
            <a:r>
              <a:rPr lang="ko-KR" altLang="en-US" sz="1400" dirty="0"/>
              <a:t> </a:t>
            </a:r>
            <a:r>
              <a:rPr lang="ko-KR" altLang="en-US" sz="1400" dirty="0" err="1"/>
              <a:t>tomcat</a:t>
            </a:r>
            <a:endParaRPr lang="en-US" altLang="ko-KR" sz="1400" dirty="0"/>
          </a:p>
          <a:p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8. </a:t>
            </a:r>
            <a:r>
              <a:rPr lang="en-US" altLang="ko-KR" sz="1400" dirty="0" err="1"/>
              <a:t>licenseRequestFile</a:t>
            </a:r>
            <a:r>
              <a:rPr lang="en-US" altLang="ko-KR" sz="1400" dirty="0"/>
              <a:t> Device ID </a:t>
            </a:r>
            <a:r>
              <a:rPr lang="ko-KR" altLang="en-US" sz="1400" dirty="0"/>
              <a:t>확인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cat ./licenseRequestFile.txt</a:t>
            </a:r>
          </a:p>
          <a:p>
            <a:endParaRPr lang="en-US" altLang="ko-KR" sz="1400" dirty="0"/>
          </a:p>
          <a:p>
            <a:endParaRPr lang="en-US" altLang="ko-KR" sz="1400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B67EE9D9-43F2-40C7-9092-5A0FB85740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764"/>
          <a:stretch/>
        </p:blipFill>
        <p:spPr>
          <a:xfrm>
            <a:off x="42539" y="4283285"/>
            <a:ext cx="6409765" cy="1381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9928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>
            <a:extLst>
              <a:ext uri="{FF2B5EF4-FFF2-40B4-BE49-F238E27FC236}">
                <a16:creationId xmlns:a16="http://schemas.microsoft.com/office/drawing/2014/main" id="{03BE5531-32FA-4CC7-B7B8-6914EEF4F0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9056" y="1043525"/>
            <a:ext cx="7032943" cy="354992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44E3499-E366-44C0-BE4D-E756A8ECED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1964"/>
          <a:stretch/>
        </p:blipFill>
        <p:spPr>
          <a:xfrm>
            <a:off x="5410344" y="5324953"/>
            <a:ext cx="6745814" cy="14442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2AB2C5C-F60A-46B4-AFDE-6DF699FA1762}"/>
              </a:ext>
            </a:extLst>
          </p:cNvPr>
          <p:cNvSpPr txBox="1"/>
          <p:nvPr/>
        </p:nvSpPr>
        <p:spPr>
          <a:xfrm>
            <a:off x="371138" y="727592"/>
            <a:ext cx="2076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3. </a:t>
            </a:r>
            <a:r>
              <a:rPr lang="en-US" altLang="ko-KR" dirty="0" err="1"/>
              <a:t>Thingworx</a:t>
            </a:r>
            <a:r>
              <a:rPr lang="en-US" altLang="ko-KR" dirty="0"/>
              <a:t> </a:t>
            </a:r>
            <a:r>
              <a:rPr lang="ko-KR" altLang="en-US" dirty="0"/>
              <a:t>설치</a:t>
            </a:r>
            <a:endParaRPr lang="en-US" altLang="ko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EF00C6-876C-4F5D-8F32-E5E6C5B662CB}"/>
              </a:ext>
            </a:extLst>
          </p:cNvPr>
          <p:cNvSpPr txBox="1"/>
          <p:nvPr/>
        </p:nvSpPr>
        <p:spPr>
          <a:xfrm>
            <a:off x="257694" y="209123"/>
            <a:ext cx="11654443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b="1" dirty="0" err="1"/>
              <a:t>Thingworx</a:t>
            </a:r>
            <a:r>
              <a:rPr lang="en-US" altLang="ko-KR" b="1" dirty="0"/>
              <a:t> 9.2 Install</a:t>
            </a:r>
            <a:endParaRPr lang="ko-KR" altLang="en-US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2B3C2C-8ECA-4885-9935-AE103B0BAECB}"/>
              </a:ext>
            </a:extLst>
          </p:cNvPr>
          <p:cNvSpPr txBox="1"/>
          <p:nvPr/>
        </p:nvSpPr>
        <p:spPr>
          <a:xfrm>
            <a:off x="436986" y="1242833"/>
            <a:ext cx="5739224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/>
              <a:t>9. </a:t>
            </a:r>
            <a:r>
              <a:rPr lang="ko-KR" altLang="en-US" sz="1400" dirty="0"/>
              <a:t>라이선스 적용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 err="1"/>
              <a:t>sudo</a:t>
            </a:r>
            <a:r>
              <a:rPr lang="en-US" altLang="ko-KR" sz="1400" dirty="0"/>
              <a:t> </a:t>
            </a:r>
            <a:r>
              <a:rPr lang="en-US" altLang="ko-KR" sz="1400" dirty="0" err="1"/>
              <a:t>systemctl</a:t>
            </a:r>
            <a:r>
              <a:rPr lang="en-US" altLang="ko-KR" sz="1400" dirty="0"/>
              <a:t> stop tomcat</a:t>
            </a:r>
          </a:p>
          <a:p>
            <a:endParaRPr lang="en-US" altLang="ko-KR" sz="1400" dirty="0"/>
          </a:p>
          <a:p>
            <a:r>
              <a:rPr lang="en-US" altLang="ko-KR" sz="1400" dirty="0"/>
              <a:t>mv 435308_THINGWORX_07-Sep-2021_03_30_00.bin /ext001/data001/</a:t>
            </a:r>
            <a:r>
              <a:rPr lang="en-US" altLang="ko-KR" sz="1400" dirty="0" err="1"/>
              <a:t>ThingworxPlatform</a:t>
            </a:r>
            <a:endParaRPr lang="en-US" altLang="ko-KR" sz="1400" dirty="0"/>
          </a:p>
          <a:p>
            <a:r>
              <a:rPr lang="en-US" altLang="ko-KR" sz="1400" dirty="0"/>
              <a:t>cd /data001/</a:t>
            </a:r>
            <a:r>
              <a:rPr lang="en-US" altLang="ko-KR" sz="1400" dirty="0" err="1"/>
              <a:t>ThingworxPlatform</a:t>
            </a:r>
            <a:endParaRPr lang="en-US" altLang="ko-KR" sz="1400" dirty="0"/>
          </a:p>
          <a:p>
            <a:r>
              <a:rPr lang="en-US" altLang="ko-KR" sz="1400" dirty="0"/>
              <a:t>cp 435308_THINGWORX_07-Sep-2021_03_30_00.bin </a:t>
            </a:r>
            <a:r>
              <a:rPr lang="en-US" altLang="ko-KR" sz="1400" dirty="0" err="1"/>
              <a:t>license_capability_response.bin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 err="1"/>
              <a:t>sudo</a:t>
            </a:r>
            <a:r>
              <a:rPr lang="en-US" altLang="ko-KR" sz="1400" dirty="0"/>
              <a:t> </a:t>
            </a:r>
            <a:r>
              <a:rPr lang="en-US" altLang="ko-KR" sz="1400" dirty="0" err="1"/>
              <a:t>systemctl</a:t>
            </a:r>
            <a:r>
              <a:rPr lang="en-US" altLang="ko-KR" sz="1400" dirty="0"/>
              <a:t> start tomcat</a:t>
            </a:r>
          </a:p>
          <a:p>
            <a:endParaRPr lang="en-US" altLang="ko-KR" sz="1400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803B9A9-7804-4497-9FB6-E9E44EEFE134}"/>
              </a:ext>
            </a:extLst>
          </p:cNvPr>
          <p:cNvSpPr/>
          <p:nvPr/>
        </p:nvSpPr>
        <p:spPr>
          <a:xfrm>
            <a:off x="8078354" y="5865401"/>
            <a:ext cx="3366264" cy="14002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말풍선: 사각형 18">
            <a:extLst>
              <a:ext uri="{FF2B5EF4-FFF2-40B4-BE49-F238E27FC236}">
                <a16:creationId xmlns:a16="http://schemas.microsoft.com/office/drawing/2014/main" id="{B3BF3B30-247D-4344-97E6-574285518F73}"/>
              </a:ext>
            </a:extLst>
          </p:cNvPr>
          <p:cNvSpPr/>
          <p:nvPr/>
        </p:nvSpPr>
        <p:spPr>
          <a:xfrm>
            <a:off x="9413262" y="6087038"/>
            <a:ext cx="879297" cy="408124"/>
          </a:xfrm>
          <a:prstGeom prst="wedgeRectCallout">
            <a:avLst>
              <a:gd name="adj1" fmla="val 19907"/>
              <a:gd name="adj2" fmla="val -7086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라이선스 적용 후 확인</a:t>
            </a:r>
            <a:endParaRPr lang="en-US" altLang="ko-KR" sz="1050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DFCF763-C5C5-46C6-93D8-EE226693E1FD}"/>
              </a:ext>
            </a:extLst>
          </p:cNvPr>
          <p:cNvSpPr/>
          <p:nvPr/>
        </p:nvSpPr>
        <p:spPr>
          <a:xfrm>
            <a:off x="5455724" y="3466601"/>
            <a:ext cx="3822748" cy="60097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ED79A87-7B50-4F0A-8447-83A1524BDC81}"/>
              </a:ext>
            </a:extLst>
          </p:cNvPr>
          <p:cNvSpPr/>
          <p:nvPr/>
        </p:nvSpPr>
        <p:spPr>
          <a:xfrm>
            <a:off x="9816352" y="1703294"/>
            <a:ext cx="2095785" cy="116541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말풍선: 사각형 10">
            <a:extLst>
              <a:ext uri="{FF2B5EF4-FFF2-40B4-BE49-F238E27FC236}">
                <a16:creationId xmlns:a16="http://schemas.microsoft.com/office/drawing/2014/main" id="{E0C24E13-E817-40A1-9608-5C55EE7C8ED5}"/>
              </a:ext>
            </a:extLst>
          </p:cNvPr>
          <p:cNvSpPr/>
          <p:nvPr/>
        </p:nvSpPr>
        <p:spPr>
          <a:xfrm>
            <a:off x="3957785" y="3490093"/>
            <a:ext cx="1201271" cy="600977"/>
          </a:xfrm>
          <a:prstGeom prst="wedgeRectCallout">
            <a:avLst>
              <a:gd name="adj1" fmla="val 73943"/>
              <a:gd name="adj2" fmla="val -2714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확인한 </a:t>
            </a:r>
            <a:r>
              <a:rPr lang="en-US" altLang="ko-KR" sz="1050" dirty="0"/>
              <a:t>Device ID </a:t>
            </a:r>
            <a:r>
              <a:rPr lang="ko-KR" altLang="en-US" sz="1050" dirty="0"/>
              <a:t>입력</a:t>
            </a:r>
          </a:p>
        </p:txBody>
      </p:sp>
      <p:sp>
        <p:nvSpPr>
          <p:cNvPr id="24" name="말풍선: 사각형 23">
            <a:extLst>
              <a:ext uri="{FF2B5EF4-FFF2-40B4-BE49-F238E27FC236}">
                <a16:creationId xmlns:a16="http://schemas.microsoft.com/office/drawing/2014/main" id="{A156528E-E606-4DE1-BE96-43D36B69D57D}"/>
              </a:ext>
            </a:extLst>
          </p:cNvPr>
          <p:cNvSpPr/>
          <p:nvPr/>
        </p:nvSpPr>
        <p:spPr>
          <a:xfrm>
            <a:off x="10560894" y="3189604"/>
            <a:ext cx="1201271" cy="600977"/>
          </a:xfrm>
          <a:prstGeom prst="wedgeRectCallout">
            <a:avLst>
              <a:gd name="adj1" fmla="val 25436"/>
              <a:gd name="adj2" fmla="val -19719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다운로드 후</a:t>
            </a:r>
            <a:endParaRPr lang="en-US" altLang="ko-KR" sz="1050" dirty="0"/>
          </a:p>
          <a:p>
            <a:pPr algn="ctr"/>
            <a:r>
              <a:rPr lang="en-US" altLang="ko-KR" sz="1050" dirty="0" err="1"/>
              <a:t>ThingworxPlatform</a:t>
            </a:r>
            <a:r>
              <a:rPr lang="en-US" altLang="ko-KR" sz="1050" dirty="0"/>
              <a:t> </a:t>
            </a:r>
            <a:r>
              <a:rPr lang="ko-KR" altLang="en-US" sz="1050" dirty="0" err="1"/>
              <a:t>폴더로으로</a:t>
            </a:r>
            <a:r>
              <a:rPr lang="ko-KR" altLang="en-US" sz="1050" dirty="0"/>
              <a:t> 이동 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53F56A0-3847-40DE-B2D2-A4B6C74505B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8240"/>
          <a:stretch/>
        </p:blipFill>
        <p:spPr>
          <a:xfrm>
            <a:off x="35842" y="5337958"/>
            <a:ext cx="5334017" cy="1453122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5BA54832-B01B-405C-A3E8-CCE2DA35051F}"/>
              </a:ext>
            </a:extLst>
          </p:cNvPr>
          <p:cNvSpPr/>
          <p:nvPr/>
        </p:nvSpPr>
        <p:spPr>
          <a:xfrm>
            <a:off x="2241175" y="5862918"/>
            <a:ext cx="1739153" cy="17032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말풍선: 사각형 25">
            <a:extLst>
              <a:ext uri="{FF2B5EF4-FFF2-40B4-BE49-F238E27FC236}">
                <a16:creationId xmlns:a16="http://schemas.microsoft.com/office/drawing/2014/main" id="{3E1B3D3A-BC5A-4B9C-B15F-A316221C0918}"/>
              </a:ext>
            </a:extLst>
          </p:cNvPr>
          <p:cNvSpPr/>
          <p:nvPr/>
        </p:nvSpPr>
        <p:spPr>
          <a:xfrm>
            <a:off x="3136626" y="6134268"/>
            <a:ext cx="879297" cy="408124"/>
          </a:xfrm>
          <a:prstGeom prst="wedgeRectCallout">
            <a:avLst>
              <a:gd name="adj1" fmla="val 19907"/>
              <a:gd name="adj2" fmla="val -7086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라이선스 적용 전 확인</a:t>
            </a:r>
            <a:endParaRPr lang="en-US" altLang="ko-KR" sz="1050" dirty="0"/>
          </a:p>
        </p:txBody>
      </p:sp>
    </p:spTree>
    <p:extLst>
      <p:ext uri="{BB962C8B-B14F-4D97-AF65-F5344CB8AC3E}">
        <p14:creationId xmlns:p14="http://schemas.microsoft.com/office/powerpoint/2010/main" val="7970894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44E3499-E366-44C0-BE4D-E756A8ECED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1964"/>
          <a:stretch/>
        </p:blipFill>
        <p:spPr>
          <a:xfrm>
            <a:off x="5410344" y="5324953"/>
            <a:ext cx="6745814" cy="14442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2AB2C5C-F60A-46B4-AFDE-6DF699FA1762}"/>
              </a:ext>
            </a:extLst>
          </p:cNvPr>
          <p:cNvSpPr txBox="1"/>
          <p:nvPr/>
        </p:nvSpPr>
        <p:spPr>
          <a:xfrm>
            <a:off x="371138" y="727592"/>
            <a:ext cx="3163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3. </a:t>
            </a:r>
            <a:r>
              <a:rPr lang="en-US" altLang="ko-KR" dirty="0" err="1"/>
              <a:t>Thingworx</a:t>
            </a:r>
            <a:r>
              <a:rPr lang="en-US" altLang="ko-KR" dirty="0"/>
              <a:t> </a:t>
            </a:r>
            <a:r>
              <a:rPr lang="ko-KR" altLang="en-US" dirty="0"/>
              <a:t>라이선스 적용</a:t>
            </a:r>
            <a:r>
              <a:rPr lang="en-US" altLang="ko-KR" dirty="0"/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EF00C6-876C-4F5D-8F32-E5E6C5B662CB}"/>
              </a:ext>
            </a:extLst>
          </p:cNvPr>
          <p:cNvSpPr txBox="1"/>
          <p:nvPr/>
        </p:nvSpPr>
        <p:spPr>
          <a:xfrm>
            <a:off x="257694" y="209123"/>
            <a:ext cx="11654443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b="1" dirty="0" err="1"/>
              <a:t>Thingworx</a:t>
            </a:r>
            <a:r>
              <a:rPr lang="en-US" altLang="ko-KR" b="1" dirty="0"/>
              <a:t> 9.2 Install</a:t>
            </a:r>
            <a:endParaRPr lang="ko-KR" altLang="en-US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2B3C2C-8ECA-4885-9935-AE103B0BAECB}"/>
              </a:ext>
            </a:extLst>
          </p:cNvPr>
          <p:cNvSpPr txBox="1"/>
          <p:nvPr/>
        </p:nvSpPr>
        <p:spPr>
          <a:xfrm>
            <a:off x="436985" y="1177478"/>
            <a:ext cx="5201815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/>
              <a:t>첫번째</a:t>
            </a:r>
            <a:r>
              <a:rPr lang="en-US" altLang="ko-KR" sz="1400" dirty="0"/>
              <a:t> Server</a:t>
            </a:r>
            <a:r>
              <a:rPr lang="ko-KR" altLang="en-US" sz="1400" dirty="0"/>
              <a:t>의 설정 파일을 복제한다</a:t>
            </a:r>
            <a:r>
              <a:rPr lang="en-US" altLang="ko-KR" sz="1400" dirty="0"/>
              <a:t>.</a:t>
            </a:r>
          </a:p>
          <a:p>
            <a:endParaRPr lang="en-US" altLang="ko-KR" sz="1400" dirty="0"/>
          </a:p>
          <a:p>
            <a:r>
              <a:rPr lang="ko-KR" altLang="en-US" sz="1400" dirty="0"/>
              <a:t>첫번째</a:t>
            </a:r>
            <a:r>
              <a:rPr lang="en-US" altLang="ko-KR" sz="1400" dirty="0"/>
              <a:t> Server</a:t>
            </a:r>
            <a:r>
              <a:rPr lang="ko-KR" altLang="en-US" sz="1400" dirty="0"/>
              <a:t>의 </a:t>
            </a:r>
            <a:r>
              <a:rPr lang="en-US" altLang="ko-KR" sz="1400" dirty="0"/>
              <a:t>Tomcat Service</a:t>
            </a:r>
            <a:r>
              <a:rPr lang="ko-KR" altLang="en-US" sz="1400" dirty="0"/>
              <a:t>를 종료한다</a:t>
            </a:r>
            <a:r>
              <a:rPr lang="en-US" altLang="ko-KR" sz="1400" dirty="0"/>
              <a:t>. (10.48.228.153)</a:t>
            </a:r>
          </a:p>
          <a:p>
            <a:r>
              <a:rPr lang="en-US" altLang="ko-KR" sz="1400" dirty="0"/>
              <a:t> </a:t>
            </a:r>
            <a:r>
              <a:rPr lang="en-US" altLang="ko-KR" sz="1400" dirty="0" err="1"/>
              <a:t>sudo</a:t>
            </a:r>
            <a:r>
              <a:rPr lang="en-US" altLang="ko-KR" sz="1400" dirty="0"/>
              <a:t> </a:t>
            </a:r>
            <a:r>
              <a:rPr lang="en-US" altLang="ko-KR" sz="1400" dirty="0" err="1"/>
              <a:t>systemctl</a:t>
            </a:r>
            <a:r>
              <a:rPr lang="en-US" altLang="ko-KR" sz="1400" dirty="0"/>
              <a:t> stop tomcat</a:t>
            </a:r>
          </a:p>
          <a:p>
            <a:endParaRPr lang="en-US" altLang="ko-KR" sz="1400" dirty="0"/>
          </a:p>
          <a:p>
            <a:r>
              <a:rPr lang="en-US" altLang="ko-KR" sz="1400" dirty="0"/>
              <a:t> /ext001/data001/</a:t>
            </a:r>
            <a:r>
              <a:rPr lang="en-US" altLang="ko-KR" sz="1400" dirty="0" err="1"/>
              <a:t>ThingworxPlatform</a:t>
            </a:r>
            <a:r>
              <a:rPr lang="en-US" altLang="ko-KR" sz="1400" dirty="0"/>
              <a:t> </a:t>
            </a:r>
            <a:r>
              <a:rPr lang="ko-KR" altLang="en-US" sz="1400" dirty="0"/>
              <a:t>폴더를 </a:t>
            </a:r>
            <a:r>
              <a:rPr lang="en-US" altLang="ko-KR" sz="1400" dirty="0"/>
              <a:t>Download</a:t>
            </a:r>
            <a:r>
              <a:rPr lang="ko-KR" altLang="en-US" sz="1400" dirty="0"/>
              <a:t>하여 두번째</a:t>
            </a:r>
            <a:r>
              <a:rPr lang="en-US" altLang="ko-KR" sz="1400" dirty="0"/>
              <a:t> Server (10.48.228.154)</a:t>
            </a:r>
            <a:r>
              <a:rPr lang="ko-KR" altLang="en-US" sz="1400" dirty="0"/>
              <a:t>에 업로드 한다</a:t>
            </a:r>
            <a:r>
              <a:rPr lang="en-US" altLang="ko-KR" sz="1400" dirty="0"/>
              <a:t>.</a:t>
            </a:r>
          </a:p>
          <a:p>
            <a:r>
              <a:rPr lang="ko-KR" altLang="en-US" sz="1400" dirty="0"/>
              <a:t>이때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successful_license_capability_response.bin</a:t>
            </a:r>
            <a:r>
              <a:rPr lang="en-US" altLang="ko-KR" sz="1400" dirty="0"/>
              <a:t> </a:t>
            </a:r>
            <a:r>
              <a:rPr lang="ko-KR" altLang="en-US" sz="1400" dirty="0"/>
              <a:t>파일명을 </a:t>
            </a:r>
            <a:r>
              <a:rPr lang="en-US" altLang="ko-KR" sz="1400" dirty="0" err="1"/>
              <a:t>license_capability_response.bin</a:t>
            </a:r>
            <a:r>
              <a:rPr lang="ko-KR" altLang="en-US" sz="1400" dirty="0"/>
              <a:t>로 변경한다</a:t>
            </a:r>
            <a:r>
              <a:rPr lang="en-US" altLang="ko-KR" sz="1400" dirty="0"/>
              <a:t>.</a:t>
            </a:r>
          </a:p>
          <a:p>
            <a:r>
              <a:rPr lang="en-US" altLang="ko-KR" sz="1400" dirty="0"/>
              <a:t>    </a:t>
            </a:r>
          </a:p>
          <a:p>
            <a:r>
              <a:rPr lang="en-US" altLang="ko-KR" sz="1400" dirty="0"/>
              <a:t>    cd /ext001/data001/</a:t>
            </a:r>
            <a:r>
              <a:rPr lang="en-US" altLang="ko-KR" sz="1400" dirty="0" err="1"/>
              <a:t>ThingwroxPlatform</a:t>
            </a:r>
            <a:endParaRPr lang="en-US" altLang="ko-KR" sz="1400" dirty="0"/>
          </a:p>
          <a:p>
            <a:r>
              <a:rPr lang="en-US" altLang="ko-KR" sz="1400" dirty="0"/>
              <a:t>    mv </a:t>
            </a:r>
            <a:r>
              <a:rPr lang="en-US" altLang="ko-KR" sz="1400" dirty="0" err="1"/>
              <a:t>successful_license_capability_response.bin</a:t>
            </a:r>
            <a:r>
              <a:rPr lang="en-US" altLang="ko-KR" sz="1400" dirty="0"/>
              <a:t> license_capability_response.bin</a:t>
            </a:r>
          </a:p>
          <a:p>
            <a:endParaRPr lang="en-US" altLang="ko-KR" sz="1400" dirty="0"/>
          </a:p>
          <a:p>
            <a:r>
              <a:rPr lang="ko-KR" altLang="en-US" sz="1400" dirty="0"/>
              <a:t>두번째 </a:t>
            </a:r>
            <a:r>
              <a:rPr lang="en-US" altLang="ko-KR" sz="1400" dirty="0"/>
              <a:t>Server</a:t>
            </a:r>
            <a:r>
              <a:rPr lang="ko-KR" altLang="en-US" sz="1400" dirty="0"/>
              <a:t>의 </a:t>
            </a:r>
            <a:r>
              <a:rPr lang="ko-KR" altLang="en-US" sz="1400" dirty="0" err="1"/>
              <a:t>톰캣을</a:t>
            </a:r>
            <a:r>
              <a:rPr lang="ko-KR" altLang="en-US" sz="1400" dirty="0"/>
              <a:t> 실행한다</a:t>
            </a:r>
            <a:r>
              <a:rPr lang="en-US" altLang="ko-KR" sz="1400" dirty="0"/>
              <a:t>.</a:t>
            </a:r>
          </a:p>
          <a:p>
            <a:r>
              <a:rPr lang="en-US" altLang="ko-KR" sz="1400" dirty="0"/>
              <a:t> </a:t>
            </a:r>
            <a:r>
              <a:rPr lang="en-US" altLang="ko-KR" sz="1400" dirty="0" err="1"/>
              <a:t>sudo</a:t>
            </a:r>
            <a:r>
              <a:rPr lang="en-US" altLang="ko-KR" sz="1400" dirty="0"/>
              <a:t> </a:t>
            </a:r>
            <a:r>
              <a:rPr lang="en-US" altLang="ko-KR" sz="1400" dirty="0" err="1"/>
              <a:t>systemctl</a:t>
            </a:r>
            <a:r>
              <a:rPr lang="en-US" altLang="ko-KR" sz="1400" dirty="0"/>
              <a:t> start tomcat</a:t>
            </a:r>
          </a:p>
          <a:p>
            <a:r>
              <a:rPr lang="ko-KR" altLang="en-US" sz="1400" dirty="0"/>
              <a:t>첫번째 </a:t>
            </a:r>
            <a:r>
              <a:rPr lang="en-US" altLang="ko-KR" sz="1400" dirty="0"/>
              <a:t>Server</a:t>
            </a:r>
            <a:r>
              <a:rPr lang="ko-KR" altLang="en-US" sz="1400" dirty="0"/>
              <a:t>의 </a:t>
            </a:r>
            <a:r>
              <a:rPr lang="ko-KR" altLang="en-US" sz="1400" dirty="0" err="1"/>
              <a:t>톰캣을</a:t>
            </a:r>
            <a:r>
              <a:rPr lang="ko-KR" altLang="en-US" sz="1400" dirty="0"/>
              <a:t> 실행한다</a:t>
            </a:r>
            <a:r>
              <a:rPr lang="en-US" altLang="ko-KR" sz="1400" dirty="0"/>
              <a:t>.</a:t>
            </a:r>
          </a:p>
          <a:p>
            <a:r>
              <a:rPr lang="en-US" altLang="ko-KR" sz="1400" dirty="0"/>
              <a:t> </a:t>
            </a:r>
            <a:r>
              <a:rPr lang="en-US" altLang="ko-KR" sz="1400" dirty="0" err="1"/>
              <a:t>sudo</a:t>
            </a:r>
            <a:r>
              <a:rPr lang="en-US" altLang="ko-KR" sz="1400" dirty="0"/>
              <a:t> </a:t>
            </a:r>
            <a:r>
              <a:rPr lang="en-US" altLang="ko-KR" sz="1400" dirty="0" err="1"/>
              <a:t>systemctl</a:t>
            </a:r>
            <a:r>
              <a:rPr lang="en-US" altLang="ko-KR" sz="1400" dirty="0"/>
              <a:t> start tomcat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803B9A9-7804-4497-9FB6-E9E44EEFE134}"/>
              </a:ext>
            </a:extLst>
          </p:cNvPr>
          <p:cNvSpPr/>
          <p:nvPr/>
        </p:nvSpPr>
        <p:spPr>
          <a:xfrm>
            <a:off x="8078354" y="5862919"/>
            <a:ext cx="3366264" cy="14250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말풍선: 사각형 18">
            <a:extLst>
              <a:ext uri="{FF2B5EF4-FFF2-40B4-BE49-F238E27FC236}">
                <a16:creationId xmlns:a16="http://schemas.microsoft.com/office/drawing/2014/main" id="{B3BF3B30-247D-4344-97E6-574285518F73}"/>
              </a:ext>
            </a:extLst>
          </p:cNvPr>
          <p:cNvSpPr/>
          <p:nvPr/>
        </p:nvSpPr>
        <p:spPr>
          <a:xfrm>
            <a:off x="9413262" y="6087038"/>
            <a:ext cx="879297" cy="408124"/>
          </a:xfrm>
          <a:prstGeom prst="wedgeRectCallout">
            <a:avLst>
              <a:gd name="adj1" fmla="val 19907"/>
              <a:gd name="adj2" fmla="val -7086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라이선스 적용 후 확인</a:t>
            </a:r>
            <a:endParaRPr lang="en-US" altLang="ko-KR" sz="105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53F56A0-3847-40DE-B2D2-A4B6C74505B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8240"/>
          <a:stretch/>
        </p:blipFill>
        <p:spPr>
          <a:xfrm>
            <a:off x="35842" y="5337958"/>
            <a:ext cx="5334017" cy="1453122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5BA54832-B01B-405C-A3E8-CCE2DA35051F}"/>
              </a:ext>
            </a:extLst>
          </p:cNvPr>
          <p:cNvSpPr/>
          <p:nvPr/>
        </p:nvSpPr>
        <p:spPr>
          <a:xfrm>
            <a:off x="2241175" y="5862918"/>
            <a:ext cx="1739153" cy="17032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말풍선: 사각형 25">
            <a:extLst>
              <a:ext uri="{FF2B5EF4-FFF2-40B4-BE49-F238E27FC236}">
                <a16:creationId xmlns:a16="http://schemas.microsoft.com/office/drawing/2014/main" id="{3E1B3D3A-BC5A-4B9C-B15F-A316221C0918}"/>
              </a:ext>
            </a:extLst>
          </p:cNvPr>
          <p:cNvSpPr/>
          <p:nvPr/>
        </p:nvSpPr>
        <p:spPr>
          <a:xfrm>
            <a:off x="3136626" y="6134268"/>
            <a:ext cx="879297" cy="408124"/>
          </a:xfrm>
          <a:prstGeom prst="wedgeRectCallout">
            <a:avLst>
              <a:gd name="adj1" fmla="val 19907"/>
              <a:gd name="adj2" fmla="val -7086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라이선스 적용 전 확인</a:t>
            </a:r>
            <a:endParaRPr lang="en-US" altLang="ko-KR" sz="105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677E4FD-F8A9-4296-BC18-CCC028C90B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0635" y="755612"/>
            <a:ext cx="4592217" cy="4569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9083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AD3F66A8-CF81-488A-9CDA-F56BA3E7E2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126" r="9764"/>
          <a:stretch/>
        </p:blipFill>
        <p:spPr>
          <a:xfrm>
            <a:off x="6249929" y="851647"/>
            <a:ext cx="5578971" cy="57972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2AB2C5C-F60A-46B4-AFDE-6DF699FA1762}"/>
              </a:ext>
            </a:extLst>
          </p:cNvPr>
          <p:cNvSpPr txBox="1"/>
          <p:nvPr/>
        </p:nvSpPr>
        <p:spPr>
          <a:xfrm>
            <a:off x="371138" y="727592"/>
            <a:ext cx="2076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3. </a:t>
            </a:r>
            <a:r>
              <a:rPr lang="en-US" altLang="ko-KR" dirty="0" err="1"/>
              <a:t>Thingworx</a:t>
            </a:r>
            <a:r>
              <a:rPr lang="en-US" altLang="ko-KR" dirty="0"/>
              <a:t> </a:t>
            </a:r>
            <a:r>
              <a:rPr lang="ko-KR" altLang="en-US" dirty="0"/>
              <a:t>설치</a:t>
            </a:r>
            <a:endParaRPr lang="en-US" altLang="ko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EF00C6-876C-4F5D-8F32-E5E6C5B662CB}"/>
              </a:ext>
            </a:extLst>
          </p:cNvPr>
          <p:cNvSpPr txBox="1"/>
          <p:nvPr/>
        </p:nvSpPr>
        <p:spPr>
          <a:xfrm>
            <a:off x="257694" y="209123"/>
            <a:ext cx="11654443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b="1" dirty="0" err="1"/>
              <a:t>Thingworx</a:t>
            </a:r>
            <a:r>
              <a:rPr lang="en-US" altLang="ko-KR" b="1" dirty="0"/>
              <a:t> 9.2 Install</a:t>
            </a:r>
            <a:endParaRPr lang="ko-KR" altLang="en-US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2B3C2C-8ECA-4885-9935-AE103B0BAECB}"/>
              </a:ext>
            </a:extLst>
          </p:cNvPr>
          <p:cNvSpPr txBox="1"/>
          <p:nvPr/>
        </p:nvSpPr>
        <p:spPr>
          <a:xfrm>
            <a:off x="436986" y="1242833"/>
            <a:ext cx="5739224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/>
              <a:t>10. Manufacturing Extension </a:t>
            </a:r>
          </a:p>
          <a:p>
            <a:endParaRPr lang="en-US" altLang="ko-KR" sz="1400" dirty="0"/>
          </a:p>
          <a:p>
            <a:r>
              <a:rPr lang="en-US" altLang="ko-KR" sz="1400" dirty="0"/>
              <a:t>MED-61284-CD-092_F000_Remote-Access-Extension-2-2-1</a:t>
            </a:r>
          </a:p>
          <a:p>
            <a:endParaRPr lang="en-US" altLang="ko-KR" sz="1400" dirty="0"/>
          </a:p>
          <a:p>
            <a:r>
              <a:rPr lang="en-US" altLang="ko-KR" sz="1400" dirty="0"/>
              <a:t>ThingWorx-Apps-9.1.1-00-extension-dependencies</a:t>
            </a:r>
          </a:p>
          <a:p>
            <a:endParaRPr lang="en-US" altLang="ko-KR" sz="1400" dirty="0"/>
          </a:p>
          <a:p>
            <a:r>
              <a:rPr lang="en-US" altLang="ko-KR" sz="1400" dirty="0"/>
              <a:t>ThingWorx-Apps-9.1.1-00-extension</a:t>
            </a:r>
          </a:p>
          <a:p>
            <a:endParaRPr lang="en-US" altLang="ko-KR" sz="1400" dirty="0"/>
          </a:p>
          <a:p>
            <a:r>
              <a:rPr lang="ko-KR" altLang="en-US" sz="1400" dirty="0"/>
              <a:t>위 순서로 </a:t>
            </a:r>
            <a:r>
              <a:rPr lang="en-US" altLang="ko-KR" sz="1400" dirty="0"/>
              <a:t>Import </a:t>
            </a:r>
            <a:r>
              <a:rPr lang="ko-KR" altLang="en-US" sz="1400" dirty="0"/>
              <a:t>진행</a:t>
            </a:r>
            <a:endParaRPr lang="en-US" altLang="ko-KR" sz="1400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DFCF763-C5C5-46C6-93D8-EE226693E1FD}"/>
              </a:ext>
            </a:extLst>
          </p:cNvPr>
          <p:cNvSpPr/>
          <p:nvPr/>
        </p:nvSpPr>
        <p:spPr>
          <a:xfrm>
            <a:off x="6239435" y="4589930"/>
            <a:ext cx="2043953" cy="78889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말풍선: 사각형 10">
            <a:extLst>
              <a:ext uri="{FF2B5EF4-FFF2-40B4-BE49-F238E27FC236}">
                <a16:creationId xmlns:a16="http://schemas.microsoft.com/office/drawing/2014/main" id="{E0C24E13-E817-40A1-9608-5C55EE7C8ED5}"/>
              </a:ext>
            </a:extLst>
          </p:cNvPr>
          <p:cNvSpPr/>
          <p:nvPr/>
        </p:nvSpPr>
        <p:spPr>
          <a:xfrm>
            <a:off x="8416904" y="4640976"/>
            <a:ext cx="1201271" cy="600977"/>
          </a:xfrm>
          <a:prstGeom prst="wedgeRectCallout">
            <a:avLst>
              <a:gd name="adj1" fmla="val -75311"/>
              <a:gd name="adj2" fmla="val 1014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Import</a:t>
            </a:r>
            <a:endParaRPr lang="ko-KR" altLang="en-US" sz="1050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FDDB0D1E-B106-4A20-AB9A-34CD16D6A7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100" y="3505188"/>
            <a:ext cx="5677692" cy="3143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7969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0811A0F-18D7-4AC5-BA03-EB99DC5B20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1008"/>
          <a:stretch/>
        </p:blipFill>
        <p:spPr>
          <a:xfrm>
            <a:off x="7309955" y="3583844"/>
            <a:ext cx="4602182" cy="266288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538C108F-F7AE-4520-A86E-4DF6452DE27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9955"/>
          <a:stretch/>
        </p:blipFill>
        <p:spPr>
          <a:xfrm>
            <a:off x="7363167" y="611276"/>
            <a:ext cx="4039944" cy="28177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2AB2C5C-F60A-46B4-AFDE-6DF699FA1762}"/>
              </a:ext>
            </a:extLst>
          </p:cNvPr>
          <p:cNvSpPr txBox="1"/>
          <p:nvPr/>
        </p:nvSpPr>
        <p:spPr>
          <a:xfrm>
            <a:off x="371138" y="727592"/>
            <a:ext cx="2076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3. </a:t>
            </a:r>
            <a:r>
              <a:rPr lang="en-US" altLang="ko-KR" dirty="0" err="1"/>
              <a:t>Thingworx</a:t>
            </a:r>
            <a:r>
              <a:rPr lang="en-US" altLang="ko-KR" dirty="0"/>
              <a:t> </a:t>
            </a:r>
            <a:r>
              <a:rPr lang="ko-KR" altLang="en-US" dirty="0"/>
              <a:t>설치</a:t>
            </a:r>
            <a:endParaRPr lang="en-US" altLang="ko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EF00C6-876C-4F5D-8F32-E5E6C5B662CB}"/>
              </a:ext>
            </a:extLst>
          </p:cNvPr>
          <p:cNvSpPr txBox="1"/>
          <p:nvPr/>
        </p:nvSpPr>
        <p:spPr>
          <a:xfrm>
            <a:off x="257694" y="209123"/>
            <a:ext cx="11654443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b="1" dirty="0" err="1"/>
              <a:t>Thingworx</a:t>
            </a:r>
            <a:r>
              <a:rPr lang="en-US" altLang="ko-KR" b="1" dirty="0"/>
              <a:t> 9.2 Install</a:t>
            </a:r>
            <a:endParaRPr lang="ko-KR" altLang="en-US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2B3C2C-8ECA-4885-9935-AE103B0BAECB}"/>
              </a:ext>
            </a:extLst>
          </p:cNvPr>
          <p:cNvSpPr txBox="1"/>
          <p:nvPr/>
        </p:nvSpPr>
        <p:spPr>
          <a:xfrm>
            <a:off x="436986" y="1242833"/>
            <a:ext cx="5739224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R" sz="1400" dirty="0"/>
          </a:p>
          <a:p>
            <a:r>
              <a:rPr lang="en-US" altLang="ko-KR" sz="1400" dirty="0" err="1"/>
              <a:t>PTC.SCA.SCO.MSSQLDatabase</a:t>
            </a:r>
            <a:r>
              <a:rPr lang="en-US" altLang="ko-KR" sz="1400" dirty="0"/>
              <a:t> -&gt;  Configuration</a:t>
            </a:r>
            <a:r>
              <a:rPr lang="ko-KR" altLang="en-US" sz="1400" dirty="0"/>
              <a:t>에 </a:t>
            </a:r>
            <a:endParaRPr lang="en-US" altLang="ko-KR" sz="1400" dirty="0"/>
          </a:p>
          <a:p>
            <a:r>
              <a:rPr lang="en-US" altLang="ko-KR" sz="1400" dirty="0"/>
              <a:t>JDBC Settings DB </a:t>
            </a:r>
            <a:r>
              <a:rPr lang="ko-KR" altLang="en-US" sz="1400" dirty="0"/>
              <a:t>정보 입력</a:t>
            </a:r>
            <a:endParaRPr lang="en-US" altLang="ko-KR" sz="1400" dirty="0"/>
          </a:p>
          <a:p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PTC.Factory.C_LaunchPointConfigurationThing_9.1.1_00 0 -&gt; Configuration</a:t>
            </a:r>
            <a:r>
              <a:rPr lang="ko-KR" altLang="en-US" sz="1400" dirty="0"/>
              <a:t>에 </a:t>
            </a:r>
            <a:r>
              <a:rPr lang="en-US" altLang="ko-KR" sz="1400" dirty="0" err="1"/>
              <a:t>DBConnections</a:t>
            </a:r>
            <a:r>
              <a:rPr lang="en-US" altLang="ko-KR" sz="1400" dirty="0"/>
              <a:t> </a:t>
            </a:r>
            <a:r>
              <a:rPr lang="en-US" altLang="ko-KR" sz="1400" dirty="0" err="1"/>
              <a:t>PTC.SCA.SCO.MSSQLDatabase</a:t>
            </a:r>
            <a:r>
              <a:rPr lang="en-US" altLang="ko-KR" sz="1400" dirty="0"/>
              <a:t> </a:t>
            </a:r>
            <a:r>
              <a:rPr lang="ko-KR" altLang="en-US" sz="1400" dirty="0"/>
              <a:t>선택</a:t>
            </a:r>
            <a:endParaRPr lang="en-US" altLang="ko-KR" sz="1400" dirty="0"/>
          </a:p>
          <a:p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 err="1"/>
              <a:t>PTC.SCA.SCO.DatabaseManager</a:t>
            </a:r>
            <a:r>
              <a:rPr lang="en-US" altLang="ko-KR" sz="1400" dirty="0"/>
              <a:t> -&gt; Services</a:t>
            </a:r>
            <a:r>
              <a:rPr lang="ko-KR" altLang="en-US" sz="1400" dirty="0"/>
              <a:t> </a:t>
            </a:r>
            <a:r>
              <a:rPr lang="en-US" altLang="ko-KR" sz="1400" dirty="0"/>
              <a:t>–</a:t>
            </a:r>
            <a:r>
              <a:rPr lang="ko-KR" altLang="en-US" sz="1400" dirty="0"/>
              <a:t> </a:t>
            </a:r>
            <a:r>
              <a:rPr lang="en-US" altLang="ko-KR" sz="1400" dirty="0" err="1"/>
              <a:t>CreateTable</a:t>
            </a:r>
            <a:r>
              <a:rPr lang="ko-KR" altLang="en-US" sz="1400" dirty="0"/>
              <a:t> </a:t>
            </a:r>
            <a:r>
              <a:rPr lang="en-US" altLang="ko-KR" sz="1400" dirty="0" err="1"/>
              <a:t>excute</a:t>
            </a:r>
            <a:endParaRPr lang="en-US" altLang="ko-KR" sz="1400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DFCF763-C5C5-46C6-93D8-EE226693E1FD}"/>
              </a:ext>
            </a:extLst>
          </p:cNvPr>
          <p:cNvSpPr/>
          <p:nvPr/>
        </p:nvSpPr>
        <p:spPr>
          <a:xfrm>
            <a:off x="8310287" y="1029779"/>
            <a:ext cx="1194899" cy="13546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말풍선: 사각형 10">
            <a:extLst>
              <a:ext uri="{FF2B5EF4-FFF2-40B4-BE49-F238E27FC236}">
                <a16:creationId xmlns:a16="http://schemas.microsoft.com/office/drawing/2014/main" id="{E0C24E13-E817-40A1-9608-5C55EE7C8ED5}"/>
              </a:ext>
            </a:extLst>
          </p:cNvPr>
          <p:cNvSpPr/>
          <p:nvPr/>
        </p:nvSpPr>
        <p:spPr>
          <a:xfrm>
            <a:off x="10345768" y="2677583"/>
            <a:ext cx="920210" cy="331883"/>
          </a:xfrm>
          <a:prstGeom prst="wedgeRectCallout">
            <a:avLst>
              <a:gd name="adj1" fmla="val -80381"/>
              <a:gd name="adj2" fmla="val -73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DB </a:t>
            </a:r>
            <a:r>
              <a:rPr lang="ko-KR" altLang="en-US" sz="1050" dirty="0"/>
              <a:t>정보입력</a:t>
            </a:r>
            <a:endParaRPr lang="en-US" altLang="ko-KR" sz="1050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10A21F1-DB13-4332-A941-0AF5062C6ED9}"/>
              </a:ext>
            </a:extLst>
          </p:cNvPr>
          <p:cNvSpPr/>
          <p:nvPr/>
        </p:nvSpPr>
        <p:spPr>
          <a:xfrm>
            <a:off x="10515604" y="1173214"/>
            <a:ext cx="363964" cy="11071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402E3B6-FC99-447E-B14A-D1F8E58DA45E}"/>
              </a:ext>
            </a:extLst>
          </p:cNvPr>
          <p:cNvSpPr/>
          <p:nvPr/>
        </p:nvSpPr>
        <p:spPr>
          <a:xfrm>
            <a:off x="8415346" y="2225230"/>
            <a:ext cx="1616160" cy="123659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F38BDBA-8798-47B6-965A-3EF75A370697}"/>
              </a:ext>
            </a:extLst>
          </p:cNvPr>
          <p:cNvSpPr/>
          <p:nvPr/>
        </p:nvSpPr>
        <p:spPr>
          <a:xfrm>
            <a:off x="8283393" y="3943309"/>
            <a:ext cx="1748113" cy="15356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E39D3A1-5A98-4846-A25D-C60D3703A986}"/>
              </a:ext>
            </a:extLst>
          </p:cNvPr>
          <p:cNvSpPr/>
          <p:nvPr/>
        </p:nvSpPr>
        <p:spPr>
          <a:xfrm>
            <a:off x="10291487" y="4086743"/>
            <a:ext cx="363964" cy="11071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025149F-40D1-48F9-9F5B-E7316EB12A86}"/>
              </a:ext>
            </a:extLst>
          </p:cNvPr>
          <p:cNvSpPr/>
          <p:nvPr/>
        </p:nvSpPr>
        <p:spPr>
          <a:xfrm>
            <a:off x="8390968" y="5781073"/>
            <a:ext cx="860607" cy="26113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F89CD3C6-8816-4AF3-827F-F49B940618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986" y="4128967"/>
            <a:ext cx="5893326" cy="2100357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3D6B796A-1402-4D32-8D89-923D87D0D67A}"/>
              </a:ext>
            </a:extLst>
          </p:cNvPr>
          <p:cNvSpPr/>
          <p:nvPr/>
        </p:nvSpPr>
        <p:spPr>
          <a:xfrm>
            <a:off x="519959" y="4373100"/>
            <a:ext cx="1541924" cy="17200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7BC434D-BADE-4DA0-8986-AED127EA10EE}"/>
              </a:ext>
            </a:extLst>
          </p:cNvPr>
          <p:cNvSpPr/>
          <p:nvPr/>
        </p:nvSpPr>
        <p:spPr>
          <a:xfrm>
            <a:off x="2017064" y="4570323"/>
            <a:ext cx="363964" cy="11071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5792A6F-2ED1-42AC-A5B3-D5A818326590}"/>
              </a:ext>
            </a:extLst>
          </p:cNvPr>
          <p:cNvSpPr/>
          <p:nvPr/>
        </p:nvSpPr>
        <p:spPr>
          <a:xfrm>
            <a:off x="3236259" y="5923996"/>
            <a:ext cx="277904" cy="19107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481350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C9D075B-61BB-44F0-BC66-FB4ABFFEB9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3557" y="616738"/>
            <a:ext cx="6199752" cy="28770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2AB2C5C-F60A-46B4-AFDE-6DF699FA1762}"/>
              </a:ext>
            </a:extLst>
          </p:cNvPr>
          <p:cNvSpPr txBox="1"/>
          <p:nvPr/>
        </p:nvSpPr>
        <p:spPr>
          <a:xfrm>
            <a:off x="371138" y="727592"/>
            <a:ext cx="2076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3. </a:t>
            </a:r>
            <a:r>
              <a:rPr lang="en-US" altLang="ko-KR" dirty="0" err="1"/>
              <a:t>Thingworx</a:t>
            </a:r>
            <a:r>
              <a:rPr lang="en-US" altLang="ko-KR" dirty="0"/>
              <a:t> </a:t>
            </a:r>
            <a:r>
              <a:rPr lang="ko-KR" altLang="en-US" dirty="0"/>
              <a:t>설치</a:t>
            </a:r>
            <a:endParaRPr lang="en-US" altLang="ko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EF00C6-876C-4F5D-8F32-E5E6C5B662CB}"/>
              </a:ext>
            </a:extLst>
          </p:cNvPr>
          <p:cNvSpPr txBox="1"/>
          <p:nvPr/>
        </p:nvSpPr>
        <p:spPr>
          <a:xfrm>
            <a:off x="257694" y="209123"/>
            <a:ext cx="11654443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b="1" dirty="0" err="1"/>
              <a:t>Thingworx</a:t>
            </a:r>
            <a:r>
              <a:rPr lang="en-US" altLang="ko-KR" b="1" dirty="0"/>
              <a:t> 9.2 Install</a:t>
            </a:r>
            <a:endParaRPr lang="ko-KR" altLang="en-US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2B3C2C-8ECA-4885-9935-AE103B0BAECB}"/>
              </a:ext>
            </a:extLst>
          </p:cNvPr>
          <p:cNvSpPr txBox="1"/>
          <p:nvPr/>
        </p:nvSpPr>
        <p:spPr>
          <a:xfrm>
            <a:off x="177913" y="1344899"/>
            <a:ext cx="5739224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hlinkClick r:id="rId3"/>
              </a:rPr>
              <a:t>http://localhost:&lt;port&gt;/Thingworx/FormLogin/Welcome</a:t>
            </a:r>
            <a:r>
              <a:rPr lang="en-US" altLang="ko-KR" sz="1400" dirty="0"/>
              <a:t> </a:t>
            </a:r>
            <a:r>
              <a:rPr lang="ko-KR" altLang="en-US" sz="1400" dirty="0"/>
              <a:t>접속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Administrator </a:t>
            </a:r>
            <a:r>
              <a:rPr lang="ko-KR" altLang="en-US" sz="1400" dirty="0"/>
              <a:t>로그인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ko-KR" altLang="en-US" sz="1400" dirty="0" err="1"/>
              <a:t>왼쪽위</a:t>
            </a:r>
            <a:r>
              <a:rPr lang="ko-KR" altLang="en-US" sz="1400" dirty="0"/>
              <a:t> 메뉴 선택 후 목록 </a:t>
            </a:r>
            <a:r>
              <a:rPr lang="en-US" altLang="ko-KR" sz="1400" dirty="0"/>
              <a:t>8</a:t>
            </a:r>
            <a:r>
              <a:rPr lang="ko-KR" altLang="en-US" sz="1400" dirty="0"/>
              <a:t>개 확인</a:t>
            </a:r>
            <a:endParaRPr lang="en-US" altLang="ko-KR" sz="14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06B0BFA-6F90-4702-9C0F-8CA8D946E4A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6527"/>
          <a:stretch/>
        </p:blipFill>
        <p:spPr>
          <a:xfrm>
            <a:off x="257694" y="3532094"/>
            <a:ext cx="4394988" cy="312175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60C4205-ECAE-4396-897F-3A51E01EC3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6450" y="3652853"/>
            <a:ext cx="6905687" cy="3078260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015461F8-10DA-48B2-89CC-E5CE33BA8E6A}"/>
              </a:ext>
            </a:extLst>
          </p:cNvPr>
          <p:cNvSpPr/>
          <p:nvPr/>
        </p:nvSpPr>
        <p:spPr>
          <a:xfrm>
            <a:off x="268941" y="3557314"/>
            <a:ext cx="277904" cy="19107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406FD50-695E-4FFA-A431-B3669C752747}"/>
              </a:ext>
            </a:extLst>
          </p:cNvPr>
          <p:cNvSpPr/>
          <p:nvPr/>
        </p:nvSpPr>
        <p:spPr>
          <a:xfrm>
            <a:off x="7261410" y="4157950"/>
            <a:ext cx="2420471" cy="239712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말풍선: 사각형 26">
            <a:extLst>
              <a:ext uri="{FF2B5EF4-FFF2-40B4-BE49-F238E27FC236}">
                <a16:creationId xmlns:a16="http://schemas.microsoft.com/office/drawing/2014/main" id="{82BCE091-14F0-4D15-B22A-34C5DCE26D9B}"/>
              </a:ext>
            </a:extLst>
          </p:cNvPr>
          <p:cNvSpPr/>
          <p:nvPr/>
        </p:nvSpPr>
        <p:spPr>
          <a:xfrm>
            <a:off x="738691" y="3486911"/>
            <a:ext cx="920210" cy="331883"/>
          </a:xfrm>
          <a:prstGeom prst="wedgeRectCallout">
            <a:avLst>
              <a:gd name="adj1" fmla="val -80381"/>
              <a:gd name="adj2" fmla="val -73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클릭</a:t>
            </a:r>
            <a:endParaRPr lang="en-US" altLang="ko-KR" sz="1050" dirty="0"/>
          </a:p>
        </p:txBody>
      </p:sp>
      <p:sp>
        <p:nvSpPr>
          <p:cNvPr id="28" name="말풍선: 사각형 27">
            <a:extLst>
              <a:ext uri="{FF2B5EF4-FFF2-40B4-BE49-F238E27FC236}">
                <a16:creationId xmlns:a16="http://schemas.microsoft.com/office/drawing/2014/main" id="{AB9FED0E-7BF8-49C6-A11D-1DAEA20C6B1D}"/>
              </a:ext>
            </a:extLst>
          </p:cNvPr>
          <p:cNvSpPr/>
          <p:nvPr/>
        </p:nvSpPr>
        <p:spPr>
          <a:xfrm>
            <a:off x="9991256" y="5293948"/>
            <a:ext cx="920210" cy="331883"/>
          </a:xfrm>
          <a:prstGeom prst="wedgeRectCallout">
            <a:avLst>
              <a:gd name="adj1" fmla="val -80381"/>
              <a:gd name="adj2" fmla="val -73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8</a:t>
            </a:r>
            <a:r>
              <a:rPr lang="ko-KR" altLang="en-US" sz="1050" dirty="0"/>
              <a:t>개 확인</a:t>
            </a:r>
            <a:endParaRPr lang="en-US" altLang="ko-KR" sz="1050" dirty="0"/>
          </a:p>
        </p:txBody>
      </p:sp>
    </p:spTree>
    <p:extLst>
      <p:ext uri="{BB962C8B-B14F-4D97-AF65-F5344CB8AC3E}">
        <p14:creationId xmlns:p14="http://schemas.microsoft.com/office/powerpoint/2010/main" val="23871885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AD3F66A8-CF81-488A-9CDA-F56BA3E7E2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126" r="9764"/>
          <a:stretch/>
        </p:blipFill>
        <p:spPr>
          <a:xfrm>
            <a:off x="6249929" y="851647"/>
            <a:ext cx="5578971" cy="57972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2AB2C5C-F60A-46B4-AFDE-6DF699FA1762}"/>
              </a:ext>
            </a:extLst>
          </p:cNvPr>
          <p:cNvSpPr txBox="1"/>
          <p:nvPr/>
        </p:nvSpPr>
        <p:spPr>
          <a:xfrm>
            <a:off x="371138" y="727592"/>
            <a:ext cx="2076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3. </a:t>
            </a:r>
            <a:r>
              <a:rPr lang="en-US" altLang="ko-KR" dirty="0" err="1"/>
              <a:t>Thingworx</a:t>
            </a:r>
            <a:r>
              <a:rPr lang="en-US" altLang="ko-KR" dirty="0"/>
              <a:t> </a:t>
            </a:r>
            <a:r>
              <a:rPr lang="ko-KR" altLang="en-US" dirty="0"/>
              <a:t>설치</a:t>
            </a:r>
            <a:endParaRPr lang="en-US" altLang="ko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EF00C6-876C-4F5D-8F32-E5E6C5B662CB}"/>
              </a:ext>
            </a:extLst>
          </p:cNvPr>
          <p:cNvSpPr txBox="1"/>
          <p:nvPr/>
        </p:nvSpPr>
        <p:spPr>
          <a:xfrm>
            <a:off x="257694" y="209123"/>
            <a:ext cx="11654443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b="1" dirty="0" err="1"/>
              <a:t>Thingworx</a:t>
            </a:r>
            <a:r>
              <a:rPr lang="en-US" altLang="ko-KR" b="1" dirty="0"/>
              <a:t> 9.2 Install</a:t>
            </a:r>
            <a:endParaRPr lang="ko-KR" altLang="en-US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2B3C2C-8ECA-4885-9935-AE103B0BAECB}"/>
              </a:ext>
            </a:extLst>
          </p:cNvPr>
          <p:cNvSpPr txBox="1"/>
          <p:nvPr/>
        </p:nvSpPr>
        <p:spPr>
          <a:xfrm>
            <a:off x="436986" y="1242833"/>
            <a:ext cx="57392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/>
              <a:t>추가 </a:t>
            </a:r>
            <a:r>
              <a:rPr lang="en-US" altLang="ko-KR" sz="1400" dirty="0"/>
              <a:t>Extension </a:t>
            </a:r>
            <a:r>
              <a:rPr lang="ko-KR" altLang="en-US" sz="1400" dirty="0"/>
              <a:t>목록</a:t>
            </a:r>
            <a:endParaRPr lang="en-US" altLang="ko-KR" sz="1400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DFCF763-C5C5-46C6-93D8-EE226693E1FD}"/>
              </a:ext>
            </a:extLst>
          </p:cNvPr>
          <p:cNvSpPr/>
          <p:nvPr/>
        </p:nvSpPr>
        <p:spPr>
          <a:xfrm>
            <a:off x="6239435" y="4589930"/>
            <a:ext cx="2043953" cy="78889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말풍선: 사각형 10">
            <a:extLst>
              <a:ext uri="{FF2B5EF4-FFF2-40B4-BE49-F238E27FC236}">
                <a16:creationId xmlns:a16="http://schemas.microsoft.com/office/drawing/2014/main" id="{E0C24E13-E817-40A1-9608-5C55EE7C8ED5}"/>
              </a:ext>
            </a:extLst>
          </p:cNvPr>
          <p:cNvSpPr/>
          <p:nvPr/>
        </p:nvSpPr>
        <p:spPr>
          <a:xfrm>
            <a:off x="8416904" y="4640976"/>
            <a:ext cx="1201271" cy="600977"/>
          </a:xfrm>
          <a:prstGeom prst="wedgeRectCallout">
            <a:avLst>
              <a:gd name="adj1" fmla="val -75311"/>
              <a:gd name="adj2" fmla="val 1014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Import</a:t>
            </a:r>
            <a:endParaRPr lang="ko-KR" altLang="en-US" sz="105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B058C3C-0309-4CE1-B521-61A796DAC9E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665"/>
          <a:stretch/>
        </p:blipFill>
        <p:spPr>
          <a:xfrm>
            <a:off x="459177" y="1694626"/>
            <a:ext cx="4490760" cy="222024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97B9600-6CF8-4203-A3CE-17D818D527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177" y="4272078"/>
            <a:ext cx="4490760" cy="2349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4072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F165C6C-91F6-4C78-A70E-87166C8F6D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48"/>
          <a:stretch/>
        </p:blipFill>
        <p:spPr>
          <a:xfrm>
            <a:off x="5700057" y="1096924"/>
            <a:ext cx="5648329" cy="503348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2AB2C5C-F60A-46B4-AFDE-6DF699FA1762}"/>
              </a:ext>
            </a:extLst>
          </p:cNvPr>
          <p:cNvSpPr txBox="1"/>
          <p:nvPr/>
        </p:nvSpPr>
        <p:spPr>
          <a:xfrm>
            <a:off x="371138" y="727592"/>
            <a:ext cx="5500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 Zookeeper instance2 </a:t>
            </a:r>
            <a:r>
              <a:rPr lang="en-US" altLang="ko-KR" dirty="0" err="1"/>
              <a:t>cfg</a:t>
            </a:r>
            <a:r>
              <a:rPr lang="en-US" altLang="ko-KR" dirty="0"/>
              <a:t> </a:t>
            </a:r>
            <a:r>
              <a:rPr lang="ko-KR" altLang="en-US" dirty="0"/>
              <a:t>파일 설정</a:t>
            </a:r>
            <a:endParaRPr lang="en-US" altLang="ko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EF00C6-876C-4F5D-8F32-E5E6C5B662CB}"/>
              </a:ext>
            </a:extLst>
          </p:cNvPr>
          <p:cNvSpPr txBox="1"/>
          <p:nvPr/>
        </p:nvSpPr>
        <p:spPr>
          <a:xfrm>
            <a:off x="257694" y="209123"/>
            <a:ext cx="11654443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b="1" dirty="0" err="1"/>
              <a:t>ZooKeeper</a:t>
            </a:r>
            <a:r>
              <a:rPr lang="en-US" altLang="ko-KR" b="1" dirty="0"/>
              <a:t> Install</a:t>
            </a:r>
            <a:endParaRPr lang="ko-KR" altLang="en-US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2B3C2C-8ECA-4885-9935-AE103B0BAECB}"/>
              </a:ext>
            </a:extLst>
          </p:cNvPr>
          <p:cNvSpPr txBox="1"/>
          <p:nvPr/>
        </p:nvSpPr>
        <p:spPr>
          <a:xfrm>
            <a:off x="454913" y="1096924"/>
            <a:ext cx="5641087" cy="54938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 err="1"/>
              <a:t>sudo</a:t>
            </a:r>
            <a:r>
              <a:rPr lang="en-US" altLang="ko-KR" sz="1400" dirty="0"/>
              <a:t> vi /engn001/zookeeper/conf/</a:t>
            </a:r>
            <a:r>
              <a:rPr lang="en-US" altLang="ko-KR" sz="1400" dirty="0" err="1"/>
              <a:t>zoo.cfg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800" dirty="0"/>
              <a:t># The number of milliseconds of each tick</a:t>
            </a:r>
          </a:p>
          <a:p>
            <a:r>
              <a:rPr lang="en-US" altLang="ko-KR" sz="800" dirty="0" err="1"/>
              <a:t>tickTime</a:t>
            </a:r>
            <a:r>
              <a:rPr lang="en-US" altLang="ko-KR" sz="800" dirty="0"/>
              <a:t>=2000</a:t>
            </a:r>
          </a:p>
          <a:p>
            <a:r>
              <a:rPr lang="en-US" altLang="ko-KR" sz="800" dirty="0"/>
              <a:t># The number of ticks that the initial</a:t>
            </a:r>
          </a:p>
          <a:p>
            <a:r>
              <a:rPr lang="en-US" altLang="ko-KR" sz="800" dirty="0"/>
              <a:t># synchronization phase can take</a:t>
            </a:r>
          </a:p>
          <a:p>
            <a:r>
              <a:rPr lang="en-US" altLang="ko-KR" sz="800" dirty="0" err="1"/>
              <a:t>initLimit</a:t>
            </a:r>
            <a:r>
              <a:rPr lang="en-US" altLang="ko-KR" sz="800" dirty="0"/>
              <a:t>=10</a:t>
            </a:r>
          </a:p>
          <a:p>
            <a:r>
              <a:rPr lang="en-US" altLang="ko-KR" sz="800" dirty="0"/>
              <a:t># The number of ticks that can pass between</a:t>
            </a:r>
          </a:p>
          <a:p>
            <a:r>
              <a:rPr lang="en-US" altLang="ko-KR" sz="800" dirty="0"/>
              <a:t># sending a request and getting an acknowledgement</a:t>
            </a:r>
          </a:p>
          <a:p>
            <a:r>
              <a:rPr lang="en-US" altLang="ko-KR" sz="800" dirty="0" err="1"/>
              <a:t>syncLimit</a:t>
            </a:r>
            <a:r>
              <a:rPr lang="en-US" altLang="ko-KR" sz="800" dirty="0"/>
              <a:t>=5</a:t>
            </a:r>
          </a:p>
          <a:p>
            <a:r>
              <a:rPr lang="en-US" altLang="ko-KR" sz="800" dirty="0"/>
              <a:t># the directory where the snapshot is stored.</a:t>
            </a:r>
          </a:p>
          <a:p>
            <a:r>
              <a:rPr lang="en-US" altLang="ko-KR" sz="800" dirty="0"/>
              <a:t># do not use /</a:t>
            </a:r>
            <a:r>
              <a:rPr lang="en-US" altLang="ko-KR" sz="800" dirty="0" err="1"/>
              <a:t>tmp</a:t>
            </a:r>
            <a:r>
              <a:rPr lang="en-US" altLang="ko-KR" sz="800" dirty="0"/>
              <a:t> for storage, /</a:t>
            </a:r>
            <a:r>
              <a:rPr lang="en-US" altLang="ko-KR" sz="800" dirty="0" err="1"/>
              <a:t>tmp</a:t>
            </a:r>
            <a:r>
              <a:rPr lang="en-US" altLang="ko-KR" sz="800" dirty="0"/>
              <a:t> here is just</a:t>
            </a:r>
          </a:p>
          <a:p>
            <a:r>
              <a:rPr lang="en-US" altLang="ko-KR" sz="800" dirty="0"/>
              <a:t># example sakes.</a:t>
            </a:r>
          </a:p>
          <a:p>
            <a:r>
              <a:rPr lang="en-US" altLang="ko-KR" sz="800" dirty="0" err="1"/>
              <a:t>dataDir</a:t>
            </a:r>
            <a:r>
              <a:rPr lang="en-US" altLang="ko-KR" sz="800" dirty="0"/>
              <a:t>=/data001/zookeeper/data2</a:t>
            </a:r>
          </a:p>
          <a:p>
            <a:r>
              <a:rPr lang="en-US" altLang="ko-KR" sz="800" dirty="0"/>
              <a:t># the port at which the clients will connect</a:t>
            </a:r>
          </a:p>
          <a:p>
            <a:r>
              <a:rPr lang="en-US" altLang="ko-KR" sz="800" dirty="0" err="1"/>
              <a:t>clientPort</a:t>
            </a:r>
            <a:r>
              <a:rPr lang="en-US" altLang="ko-KR" sz="800" dirty="0"/>
              <a:t>=2182</a:t>
            </a:r>
          </a:p>
          <a:p>
            <a:r>
              <a:rPr lang="en-US" altLang="ko-KR" sz="800" dirty="0"/>
              <a:t># the maximum number of client connections.</a:t>
            </a:r>
          </a:p>
          <a:p>
            <a:r>
              <a:rPr lang="en-US" altLang="ko-KR" sz="800" dirty="0"/>
              <a:t># increase this if you need to handle more clients</a:t>
            </a:r>
          </a:p>
          <a:p>
            <a:r>
              <a:rPr lang="en-US" altLang="ko-KR" sz="800" dirty="0" err="1"/>
              <a:t>maxClientCnxns</a:t>
            </a:r>
            <a:r>
              <a:rPr lang="en-US" altLang="ko-KR" sz="800" dirty="0"/>
              <a:t>=100</a:t>
            </a:r>
          </a:p>
          <a:p>
            <a:r>
              <a:rPr lang="en-US" altLang="ko-KR" sz="800" dirty="0"/>
              <a:t>#</a:t>
            </a:r>
          </a:p>
          <a:p>
            <a:r>
              <a:rPr lang="en-US" altLang="ko-KR" sz="800" dirty="0"/>
              <a:t># Be sure to read the maintenance section of the</a:t>
            </a:r>
          </a:p>
          <a:p>
            <a:r>
              <a:rPr lang="en-US" altLang="ko-KR" sz="800" dirty="0"/>
              <a:t># administrator guide before turning on </a:t>
            </a:r>
            <a:r>
              <a:rPr lang="en-US" altLang="ko-KR" sz="800" dirty="0" err="1"/>
              <a:t>autopurge</a:t>
            </a:r>
            <a:r>
              <a:rPr lang="en-US" altLang="ko-KR" sz="800" dirty="0"/>
              <a:t>.</a:t>
            </a:r>
          </a:p>
          <a:p>
            <a:r>
              <a:rPr lang="en-US" altLang="ko-KR" sz="800" dirty="0"/>
              <a:t>#</a:t>
            </a:r>
          </a:p>
          <a:p>
            <a:r>
              <a:rPr lang="en-US" altLang="ko-KR" sz="800" dirty="0"/>
              <a:t># http://zookeeper.apache.org/doc/current/zookeeperAdmin.html#sc_maintenance</a:t>
            </a:r>
          </a:p>
          <a:p>
            <a:r>
              <a:rPr lang="en-US" altLang="ko-KR" sz="800" dirty="0"/>
              <a:t>#</a:t>
            </a:r>
          </a:p>
          <a:p>
            <a:r>
              <a:rPr lang="en-US" altLang="ko-KR" sz="800" dirty="0"/>
              <a:t># The number of snapshots to retain in </a:t>
            </a:r>
            <a:r>
              <a:rPr lang="en-US" altLang="ko-KR" sz="800" dirty="0" err="1"/>
              <a:t>dataDir</a:t>
            </a:r>
            <a:endParaRPr lang="en-US" altLang="ko-KR" sz="800" dirty="0"/>
          </a:p>
          <a:p>
            <a:r>
              <a:rPr lang="en-US" altLang="ko-KR" sz="800" dirty="0"/>
              <a:t>#autopurge.snapRetainCount=3</a:t>
            </a:r>
          </a:p>
          <a:p>
            <a:r>
              <a:rPr lang="en-US" altLang="ko-KR" sz="800" dirty="0"/>
              <a:t># Purge task interval in hours</a:t>
            </a:r>
          </a:p>
          <a:p>
            <a:r>
              <a:rPr lang="en-US" altLang="ko-KR" sz="800" dirty="0"/>
              <a:t># Set to "0" to disable auto purge feature</a:t>
            </a:r>
          </a:p>
          <a:p>
            <a:r>
              <a:rPr lang="en-US" altLang="ko-KR" sz="800" dirty="0"/>
              <a:t>#autopurge.purgeInterval=1</a:t>
            </a:r>
            <a:endParaRPr lang="en-US" altLang="ko-KR" sz="1000" dirty="0"/>
          </a:p>
          <a:p>
            <a:endParaRPr lang="en-US" altLang="ko-KR" sz="800" dirty="0"/>
          </a:p>
          <a:p>
            <a:r>
              <a:rPr lang="en-US" altLang="ko-KR" sz="800" dirty="0"/>
              <a:t>## Metrics Providers</a:t>
            </a:r>
          </a:p>
          <a:p>
            <a:r>
              <a:rPr lang="en-US" altLang="ko-KR" sz="800" dirty="0"/>
              <a:t>#</a:t>
            </a:r>
          </a:p>
          <a:p>
            <a:r>
              <a:rPr lang="en-US" altLang="ko-KR" sz="800" dirty="0"/>
              <a:t># https://prometheus.io Metrics Exporter</a:t>
            </a:r>
          </a:p>
          <a:p>
            <a:r>
              <a:rPr lang="en-US" altLang="ko-KR" sz="800" dirty="0"/>
              <a:t>#metricsProvider.className=org.apache.zookeeper.metrics.prometheus.PrometheusMetricsProvider</a:t>
            </a:r>
          </a:p>
          <a:p>
            <a:r>
              <a:rPr lang="en-US" altLang="ko-KR" sz="800" dirty="0"/>
              <a:t>#metricsProvider.httpPort=7000</a:t>
            </a:r>
          </a:p>
          <a:p>
            <a:r>
              <a:rPr lang="en-US" altLang="ko-KR" sz="800" dirty="0"/>
              <a:t>#metricsProvider.exportJvmInfo=true</a:t>
            </a:r>
          </a:p>
          <a:p>
            <a:r>
              <a:rPr lang="en-US" altLang="ko-KR" sz="800" dirty="0" err="1"/>
              <a:t>maxSessionTimeout</a:t>
            </a:r>
            <a:r>
              <a:rPr lang="en-US" altLang="ko-KR" sz="800" dirty="0"/>
              <a:t>=60000</a:t>
            </a:r>
          </a:p>
          <a:p>
            <a:r>
              <a:rPr lang="en-US" altLang="ko-KR" sz="800" dirty="0"/>
              <a:t>server.1=10.48.228.129:2889:3889;2182</a:t>
            </a:r>
            <a:endParaRPr lang="en-US" altLang="ko-KR" sz="1050" dirty="0"/>
          </a:p>
          <a:p>
            <a:r>
              <a:rPr lang="en-US" altLang="ko-KR" sz="800" dirty="0"/>
              <a:t>server.2=10.48.228.130:2889:3889;2182</a:t>
            </a:r>
          </a:p>
          <a:p>
            <a:r>
              <a:rPr lang="en-US" altLang="ko-KR" sz="800" dirty="0"/>
              <a:t>server.3=10.48.228.131:2889:3889;2182</a:t>
            </a:r>
            <a:endParaRPr lang="en-US" altLang="ko-KR" sz="14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FE8FD1B-E25C-434C-9688-0568BC7927D5}"/>
              </a:ext>
            </a:extLst>
          </p:cNvPr>
          <p:cNvSpPr/>
          <p:nvPr/>
        </p:nvSpPr>
        <p:spPr>
          <a:xfrm>
            <a:off x="5712116" y="5100918"/>
            <a:ext cx="2221650" cy="66015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7ACB4F3-8013-4B95-9B10-A794639DAD8E}"/>
              </a:ext>
            </a:extLst>
          </p:cNvPr>
          <p:cNvSpPr/>
          <p:nvPr/>
        </p:nvSpPr>
        <p:spPr>
          <a:xfrm>
            <a:off x="5721081" y="2402027"/>
            <a:ext cx="2221650" cy="14020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말풍선: 사각형 11">
            <a:extLst>
              <a:ext uri="{FF2B5EF4-FFF2-40B4-BE49-F238E27FC236}">
                <a16:creationId xmlns:a16="http://schemas.microsoft.com/office/drawing/2014/main" id="{54EFBFF8-AB0A-4E31-BDA4-E8A868D575D7}"/>
              </a:ext>
            </a:extLst>
          </p:cNvPr>
          <p:cNvSpPr/>
          <p:nvPr/>
        </p:nvSpPr>
        <p:spPr>
          <a:xfrm>
            <a:off x="8299525" y="5168154"/>
            <a:ext cx="1346499" cy="412376"/>
          </a:xfrm>
          <a:prstGeom prst="wedgeRectCallout">
            <a:avLst>
              <a:gd name="adj1" fmla="val -79788"/>
              <a:gd name="adj2" fmla="val -323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/>
              <a:t>Zookeeper </a:t>
            </a:r>
            <a:r>
              <a:rPr lang="ko-KR" altLang="en-US" sz="1050" dirty="0"/>
              <a:t>아이피</a:t>
            </a:r>
            <a:endParaRPr lang="en-US" altLang="ko-KR" sz="1050" dirty="0"/>
          </a:p>
        </p:txBody>
      </p:sp>
      <p:sp>
        <p:nvSpPr>
          <p:cNvPr id="13" name="말풍선: 사각형 12">
            <a:extLst>
              <a:ext uri="{FF2B5EF4-FFF2-40B4-BE49-F238E27FC236}">
                <a16:creationId xmlns:a16="http://schemas.microsoft.com/office/drawing/2014/main" id="{F130F8C3-02FB-40E3-AAFA-80F35623133C}"/>
              </a:ext>
            </a:extLst>
          </p:cNvPr>
          <p:cNvSpPr/>
          <p:nvPr/>
        </p:nvSpPr>
        <p:spPr>
          <a:xfrm>
            <a:off x="8340249" y="2254366"/>
            <a:ext cx="1346499" cy="412376"/>
          </a:xfrm>
          <a:prstGeom prst="wedgeRectCallout">
            <a:avLst>
              <a:gd name="adj1" fmla="val -79788"/>
              <a:gd name="adj2" fmla="val -323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Data</a:t>
            </a:r>
            <a:r>
              <a:rPr lang="ko-KR" altLang="en-US" sz="1050" dirty="0"/>
              <a:t> 경로</a:t>
            </a:r>
            <a:endParaRPr lang="en-US" altLang="ko-KR" sz="1050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1250A57-58D1-49C6-982F-916FA194A9FE}"/>
              </a:ext>
            </a:extLst>
          </p:cNvPr>
          <p:cNvSpPr/>
          <p:nvPr/>
        </p:nvSpPr>
        <p:spPr>
          <a:xfrm>
            <a:off x="5709022" y="2988312"/>
            <a:ext cx="1229660" cy="15342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0975BE2-6938-4648-820E-64AA302529E0}"/>
              </a:ext>
            </a:extLst>
          </p:cNvPr>
          <p:cNvSpPr/>
          <p:nvPr/>
        </p:nvSpPr>
        <p:spPr>
          <a:xfrm>
            <a:off x="5709022" y="1937347"/>
            <a:ext cx="1229660" cy="15342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DEF4AA2-F000-4051-B324-DF888CB93F9E}"/>
              </a:ext>
            </a:extLst>
          </p:cNvPr>
          <p:cNvSpPr/>
          <p:nvPr/>
        </p:nvSpPr>
        <p:spPr>
          <a:xfrm>
            <a:off x="5700057" y="1590333"/>
            <a:ext cx="1229660" cy="15342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5F82054-F8D8-4F5E-BA08-E191A7301467}"/>
              </a:ext>
            </a:extLst>
          </p:cNvPr>
          <p:cNvSpPr/>
          <p:nvPr/>
        </p:nvSpPr>
        <p:spPr>
          <a:xfrm>
            <a:off x="5709022" y="1223914"/>
            <a:ext cx="1229660" cy="15342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1B65D92-0259-4693-ABDF-5DEBCED94240}"/>
              </a:ext>
            </a:extLst>
          </p:cNvPr>
          <p:cNvSpPr/>
          <p:nvPr/>
        </p:nvSpPr>
        <p:spPr>
          <a:xfrm>
            <a:off x="5709022" y="2630538"/>
            <a:ext cx="1229660" cy="15342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12751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D9FE1E3-AA65-4F4D-AF5A-E24820EEEC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358" y="1626153"/>
            <a:ext cx="4623427" cy="335872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2AB2C5C-F60A-46B4-AFDE-6DF699FA1762}"/>
              </a:ext>
            </a:extLst>
          </p:cNvPr>
          <p:cNvSpPr txBox="1"/>
          <p:nvPr/>
        </p:nvSpPr>
        <p:spPr>
          <a:xfrm>
            <a:off x="371138" y="727592"/>
            <a:ext cx="2076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3. </a:t>
            </a:r>
            <a:r>
              <a:rPr lang="en-US" altLang="ko-KR" dirty="0" err="1"/>
              <a:t>Thingworx</a:t>
            </a:r>
            <a:r>
              <a:rPr lang="en-US" altLang="ko-KR" dirty="0"/>
              <a:t> </a:t>
            </a:r>
            <a:r>
              <a:rPr lang="ko-KR" altLang="en-US" dirty="0"/>
              <a:t>설치</a:t>
            </a:r>
            <a:endParaRPr lang="en-US" altLang="ko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EF00C6-876C-4F5D-8F32-E5E6C5B662CB}"/>
              </a:ext>
            </a:extLst>
          </p:cNvPr>
          <p:cNvSpPr txBox="1"/>
          <p:nvPr/>
        </p:nvSpPr>
        <p:spPr>
          <a:xfrm>
            <a:off x="257694" y="209123"/>
            <a:ext cx="11654443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b="1" dirty="0" err="1"/>
              <a:t>Thingworx</a:t>
            </a:r>
            <a:r>
              <a:rPr lang="en-US" altLang="ko-KR" b="1" dirty="0"/>
              <a:t> 9.2 Install</a:t>
            </a:r>
            <a:endParaRPr lang="ko-KR" altLang="en-US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2B3C2C-8ECA-4885-9935-AE103B0BAECB}"/>
              </a:ext>
            </a:extLst>
          </p:cNvPr>
          <p:cNvSpPr txBox="1"/>
          <p:nvPr/>
        </p:nvSpPr>
        <p:spPr>
          <a:xfrm>
            <a:off x="436986" y="1242833"/>
            <a:ext cx="57392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/>
              <a:t>기본 권한 설정</a:t>
            </a:r>
            <a:endParaRPr lang="en-US" altLang="ko-KR" sz="1400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DFCF763-C5C5-46C6-93D8-EE226693E1FD}"/>
              </a:ext>
            </a:extLst>
          </p:cNvPr>
          <p:cNvSpPr/>
          <p:nvPr/>
        </p:nvSpPr>
        <p:spPr>
          <a:xfrm>
            <a:off x="436986" y="3254928"/>
            <a:ext cx="586471" cy="50334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DA8CE15-607D-42D0-B6CE-EB22EF2CBB52}"/>
              </a:ext>
            </a:extLst>
          </p:cNvPr>
          <p:cNvSpPr/>
          <p:nvPr/>
        </p:nvSpPr>
        <p:spPr>
          <a:xfrm>
            <a:off x="964734" y="1924256"/>
            <a:ext cx="1182848" cy="25167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53BEDB8-C8E4-463A-BC70-864C87894FA9}"/>
              </a:ext>
            </a:extLst>
          </p:cNvPr>
          <p:cNvSpPr/>
          <p:nvPr/>
        </p:nvSpPr>
        <p:spPr>
          <a:xfrm>
            <a:off x="2534569" y="2212659"/>
            <a:ext cx="1182848" cy="25167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C10757D-5970-4948-8441-645EE28BC950}"/>
              </a:ext>
            </a:extLst>
          </p:cNvPr>
          <p:cNvSpPr/>
          <p:nvPr/>
        </p:nvSpPr>
        <p:spPr>
          <a:xfrm>
            <a:off x="2517791" y="2497927"/>
            <a:ext cx="317688" cy="25167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말풍선: 사각형 14">
            <a:extLst>
              <a:ext uri="{FF2B5EF4-FFF2-40B4-BE49-F238E27FC236}">
                <a16:creationId xmlns:a16="http://schemas.microsoft.com/office/drawing/2014/main" id="{61FD53B9-5A1A-4EF7-AE80-3A7DF3D23FC0}"/>
              </a:ext>
            </a:extLst>
          </p:cNvPr>
          <p:cNvSpPr/>
          <p:nvPr/>
        </p:nvSpPr>
        <p:spPr>
          <a:xfrm>
            <a:off x="4096015" y="2148620"/>
            <a:ext cx="1586613" cy="600977"/>
          </a:xfrm>
          <a:prstGeom prst="wedgeRectCallout">
            <a:avLst>
              <a:gd name="adj1" fmla="val -75311"/>
              <a:gd name="adj2" fmla="val 1014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전체 체크박스 선택 후 </a:t>
            </a:r>
            <a:r>
              <a:rPr lang="en-US" altLang="ko-KR" sz="1050" dirty="0"/>
              <a:t>Edit Permissions </a:t>
            </a:r>
            <a:r>
              <a:rPr lang="ko-KR" altLang="en-US" sz="1050" dirty="0"/>
              <a:t>선택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7310425-6DAB-4743-B764-449410F84F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3402" y="3112316"/>
            <a:ext cx="7891495" cy="3092690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7933BC20-5BC0-4A1D-BB7E-C59A11656DFC}"/>
              </a:ext>
            </a:extLst>
          </p:cNvPr>
          <p:cNvSpPr/>
          <p:nvPr/>
        </p:nvSpPr>
        <p:spPr>
          <a:xfrm>
            <a:off x="5998129" y="3523376"/>
            <a:ext cx="645952" cy="25167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9340E17-4B6B-47F3-AB77-28A94E3059B1}"/>
              </a:ext>
            </a:extLst>
          </p:cNvPr>
          <p:cNvSpPr/>
          <p:nvPr/>
        </p:nvSpPr>
        <p:spPr>
          <a:xfrm>
            <a:off x="5682629" y="5554866"/>
            <a:ext cx="6162268" cy="25167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말풍선: 사각형 20">
            <a:extLst>
              <a:ext uri="{FF2B5EF4-FFF2-40B4-BE49-F238E27FC236}">
                <a16:creationId xmlns:a16="http://schemas.microsoft.com/office/drawing/2014/main" id="{C872E425-A222-401F-855A-0854E2B3D32D}"/>
              </a:ext>
            </a:extLst>
          </p:cNvPr>
          <p:cNvSpPr/>
          <p:nvPr/>
        </p:nvSpPr>
        <p:spPr>
          <a:xfrm>
            <a:off x="7285934" y="3206109"/>
            <a:ext cx="2279703" cy="600977"/>
          </a:xfrm>
          <a:prstGeom prst="wedgeRectCallout">
            <a:avLst>
              <a:gd name="adj1" fmla="val -75311"/>
              <a:gd name="adj2" fmla="val 1014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Run</a:t>
            </a:r>
            <a:r>
              <a:rPr lang="ko-KR" altLang="en-US" sz="1050" dirty="0"/>
              <a:t> </a:t>
            </a:r>
            <a:r>
              <a:rPr lang="en-US" altLang="ko-KR" sz="1050" dirty="0"/>
              <a:t>Time</a:t>
            </a:r>
            <a:r>
              <a:rPr lang="ko-KR" altLang="en-US" sz="1050" dirty="0"/>
              <a:t>의 권한에 </a:t>
            </a:r>
            <a:r>
              <a:rPr lang="en-US" altLang="ko-KR" sz="1050" dirty="0"/>
              <a:t>System</a:t>
            </a:r>
            <a:r>
              <a:rPr lang="ko-KR" altLang="en-US" sz="1050" dirty="0"/>
              <a:t>을 설정 후  모든 권한을 허용 처리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0B5BE5E-7BFB-4E89-8147-25076A8A6471}"/>
              </a:ext>
            </a:extLst>
          </p:cNvPr>
          <p:cNvSpPr txBox="1"/>
          <p:nvPr/>
        </p:nvSpPr>
        <p:spPr>
          <a:xfrm>
            <a:off x="5894151" y="1550610"/>
            <a:ext cx="5739224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/>
              <a:t>System</a:t>
            </a:r>
            <a:r>
              <a:rPr lang="ko-KR" altLang="en-US" sz="1400" dirty="0"/>
              <a:t> </a:t>
            </a:r>
            <a:r>
              <a:rPr lang="en-US" altLang="ko-KR" sz="1400" dirty="0"/>
              <a:t>User</a:t>
            </a:r>
            <a:r>
              <a:rPr lang="ko-KR" altLang="en-US" sz="1400" dirty="0"/>
              <a:t>는</a:t>
            </a:r>
            <a:r>
              <a:rPr lang="en-US" altLang="ko-KR" sz="1400" dirty="0"/>
              <a:t> ThingWorx</a:t>
            </a:r>
            <a:r>
              <a:rPr lang="ko-KR" altLang="en-US" sz="1400" dirty="0"/>
              <a:t>의 시스템 개체임</a:t>
            </a:r>
            <a:br>
              <a:rPr lang="en-US" altLang="ko-KR" sz="1400" dirty="0"/>
            </a:br>
            <a:r>
              <a:rPr lang="ko-KR" altLang="en-US" sz="1400" dirty="0"/>
              <a:t>이벤트</a:t>
            </a:r>
            <a:r>
              <a:rPr lang="en-US" altLang="ko-KR" sz="1400" dirty="0"/>
              <a:t>,</a:t>
            </a:r>
            <a:r>
              <a:rPr lang="ko-KR" altLang="en-US" sz="1400" dirty="0"/>
              <a:t>스크립트</a:t>
            </a:r>
            <a:r>
              <a:rPr lang="en-US" altLang="ko-KR" sz="1400" dirty="0"/>
              <a:t>,</a:t>
            </a:r>
            <a:r>
              <a:rPr lang="ko-KR" altLang="en-US" sz="1400" dirty="0"/>
              <a:t>서비스 내의 권한이 없는 </a:t>
            </a:r>
            <a:r>
              <a:rPr lang="en-US" altLang="ko-KR" sz="1400" dirty="0"/>
              <a:t>Entity </a:t>
            </a:r>
            <a:r>
              <a:rPr lang="ko-KR" altLang="en-US" sz="1400" dirty="0"/>
              <a:t>접근 시 권한 적용됨</a:t>
            </a:r>
            <a:br>
              <a:rPr lang="en-US" altLang="ko-KR" sz="1400" dirty="0"/>
            </a:br>
            <a:r>
              <a:rPr lang="ko-KR" altLang="en-US" sz="1400" dirty="0"/>
              <a:t>참고 </a:t>
            </a:r>
            <a:r>
              <a:rPr lang="en-US" altLang="ko-KR" sz="1400" dirty="0"/>
              <a:t>URL : </a:t>
            </a:r>
            <a:br>
              <a:rPr lang="en-US" altLang="ko-KR" sz="1400" dirty="0"/>
            </a:br>
            <a:r>
              <a:rPr lang="en-US" altLang="ko-KR" sz="1400" dirty="0">
                <a:hlinkClick r:id="rId4"/>
              </a:rPr>
              <a:t>https://community.ptc.com/t5/IoT-Tech-Tips/The-use-of-System-User/td-p/533746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26997985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2AB2C5C-F60A-46B4-AFDE-6DF699FA1762}"/>
              </a:ext>
            </a:extLst>
          </p:cNvPr>
          <p:cNvSpPr txBox="1"/>
          <p:nvPr/>
        </p:nvSpPr>
        <p:spPr>
          <a:xfrm>
            <a:off x="371138" y="727592"/>
            <a:ext cx="32224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3. Thingworx </a:t>
            </a:r>
            <a:r>
              <a:rPr lang="ko-KR" altLang="en-US" dirty="0"/>
              <a:t>설치 </a:t>
            </a:r>
            <a:r>
              <a:rPr lang="en-US" altLang="ko-KR" dirty="0"/>
              <a:t>(</a:t>
            </a:r>
            <a:r>
              <a:rPr lang="ko-KR" altLang="en-US" dirty="0"/>
              <a:t>선택사항</a:t>
            </a:r>
            <a:r>
              <a:rPr lang="en-US" altLang="ko-KR" dirty="0"/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EF00C6-876C-4F5D-8F32-E5E6C5B662CB}"/>
              </a:ext>
            </a:extLst>
          </p:cNvPr>
          <p:cNvSpPr txBox="1"/>
          <p:nvPr/>
        </p:nvSpPr>
        <p:spPr>
          <a:xfrm>
            <a:off x="257694" y="209123"/>
            <a:ext cx="11654443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b="1" dirty="0" err="1"/>
              <a:t>Thingworx</a:t>
            </a:r>
            <a:r>
              <a:rPr lang="en-US" altLang="ko-KR" b="1" dirty="0"/>
              <a:t> 9.2 Install</a:t>
            </a:r>
            <a:endParaRPr lang="ko-KR" altLang="en-US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2B3C2C-8ECA-4885-9935-AE103B0BAECB}"/>
              </a:ext>
            </a:extLst>
          </p:cNvPr>
          <p:cNvSpPr txBox="1"/>
          <p:nvPr/>
        </p:nvSpPr>
        <p:spPr>
          <a:xfrm>
            <a:off x="487931" y="1201802"/>
            <a:ext cx="57392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/>
              <a:t>Ignite </a:t>
            </a:r>
            <a:r>
              <a:rPr lang="en-US" altLang="ko-KR" sz="1400" dirty="0" err="1"/>
              <a:t>logback</a:t>
            </a:r>
            <a:r>
              <a:rPr lang="en-US" altLang="ko-KR" sz="1400" dirty="0"/>
              <a:t> </a:t>
            </a:r>
            <a:r>
              <a:rPr lang="ko-KR" altLang="en-US" sz="1400" dirty="0"/>
              <a:t>설정</a:t>
            </a:r>
            <a:endParaRPr lang="en-US" altLang="ko-KR" sz="14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B024E8A-8973-4902-8E2B-59C164F64D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3937" y="727592"/>
            <a:ext cx="3956233" cy="292674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39CF550-3573-4BE7-9290-2E98889082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3937" y="3803474"/>
            <a:ext cx="3975956" cy="292674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E073A92-EDC4-4F49-9C42-C1AFEF2535EC}"/>
              </a:ext>
            </a:extLst>
          </p:cNvPr>
          <p:cNvSpPr txBox="1"/>
          <p:nvPr/>
        </p:nvSpPr>
        <p:spPr>
          <a:xfrm>
            <a:off x="487931" y="1740591"/>
            <a:ext cx="5739224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/>
              <a:t>1. </a:t>
            </a:r>
            <a:r>
              <a:rPr lang="en-US" altLang="ko-KR" sz="1400" dirty="0" err="1"/>
              <a:t>Thingworx.war</a:t>
            </a:r>
            <a:r>
              <a:rPr lang="en-US" altLang="ko-KR" sz="1400" dirty="0"/>
              <a:t> </a:t>
            </a:r>
            <a:r>
              <a:rPr lang="ko-KR" altLang="en-US" sz="1400" dirty="0" err="1"/>
              <a:t>파일안</a:t>
            </a:r>
            <a:r>
              <a:rPr lang="ko-KR" altLang="en-US" sz="1400" dirty="0"/>
              <a:t> </a:t>
            </a:r>
            <a:r>
              <a:rPr lang="en-US" altLang="ko-KR" sz="1400" dirty="0"/>
              <a:t>thingworx-platform-common-9.2.1-b112.jar</a:t>
            </a:r>
          </a:p>
          <a:p>
            <a:r>
              <a:rPr lang="ko-KR" altLang="en-US" sz="1400" dirty="0"/>
              <a:t>을 압축 해제</a:t>
            </a:r>
            <a:endParaRPr lang="en-US" altLang="ko-KR" sz="1400" dirty="0"/>
          </a:p>
          <a:p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2.thingworx-platform-common-9.2.1-b112.jar </a:t>
            </a:r>
            <a:r>
              <a:rPr lang="ko-KR" altLang="en-US" sz="1400" dirty="0"/>
              <a:t>안에 </a:t>
            </a:r>
            <a:r>
              <a:rPr lang="en-US" altLang="ko-KR" sz="1400" dirty="0"/>
              <a:t>Internal-logback.xml </a:t>
            </a:r>
            <a:r>
              <a:rPr lang="ko-KR" altLang="en-US" sz="1400" dirty="0"/>
              <a:t>파일을 압축 해제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3. Internal-logback.xml </a:t>
            </a:r>
            <a:r>
              <a:rPr lang="ko-KR" altLang="en-US" sz="1400" dirty="0"/>
              <a:t>파일 수정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25524077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2AB2C5C-F60A-46B4-AFDE-6DF699FA1762}"/>
              </a:ext>
            </a:extLst>
          </p:cNvPr>
          <p:cNvSpPr txBox="1"/>
          <p:nvPr/>
        </p:nvSpPr>
        <p:spPr>
          <a:xfrm>
            <a:off x="371138" y="727592"/>
            <a:ext cx="32224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3. Thingworx </a:t>
            </a:r>
            <a:r>
              <a:rPr lang="ko-KR" altLang="en-US" dirty="0"/>
              <a:t>설치</a:t>
            </a:r>
            <a:r>
              <a:rPr lang="en-US" altLang="ko-KR" dirty="0"/>
              <a:t> (</a:t>
            </a:r>
            <a:r>
              <a:rPr lang="ko-KR" altLang="en-US" dirty="0"/>
              <a:t>선택사항</a:t>
            </a:r>
            <a:r>
              <a:rPr lang="en-US" altLang="ko-KR" dirty="0"/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EF00C6-876C-4F5D-8F32-E5E6C5B662CB}"/>
              </a:ext>
            </a:extLst>
          </p:cNvPr>
          <p:cNvSpPr txBox="1"/>
          <p:nvPr/>
        </p:nvSpPr>
        <p:spPr>
          <a:xfrm>
            <a:off x="257694" y="209123"/>
            <a:ext cx="11654443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b="1" dirty="0" err="1"/>
              <a:t>Thingworx</a:t>
            </a:r>
            <a:r>
              <a:rPr lang="en-US" altLang="ko-KR" b="1" dirty="0"/>
              <a:t> 9.2 Install</a:t>
            </a:r>
            <a:endParaRPr lang="ko-KR" altLang="en-US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E073A92-EDC4-4F49-9C42-C1AFEF2535EC}"/>
              </a:ext>
            </a:extLst>
          </p:cNvPr>
          <p:cNvSpPr txBox="1"/>
          <p:nvPr/>
        </p:nvSpPr>
        <p:spPr>
          <a:xfrm>
            <a:off x="371138" y="1852282"/>
            <a:ext cx="4830782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/>
              <a:t>LAYOUT PATTERNS</a:t>
            </a:r>
            <a:r>
              <a:rPr lang="ko-KR" altLang="en-US" sz="1400" dirty="0"/>
              <a:t>에 </a:t>
            </a:r>
            <a:r>
              <a:rPr lang="en-US" altLang="ko-KR" sz="1400" dirty="0"/>
              <a:t>Ignite</a:t>
            </a:r>
            <a:r>
              <a:rPr lang="ko-KR" altLang="en-US" sz="1400" dirty="0"/>
              <a:t>에서 사용할 패턴추가</a:t>
            </a:r>
            <a:endParaRPr lang="en-US" altLang="ko-KR" sz="1400" dirty="0"/>
          </a:p>
          <a:p>
            <a:endParaRPr lang="en-US" altLang="ko-KR" sz="1400" dirty="0"/>
          </a:p>
          <a:p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&lt;property name="IGNITE_LAYOUT_PATTERN"</a:t>
            </a:r>
          </a:p>
          <a:p>
            <a:r>
              <a:rPr lang="en-US" altLang="ko-KR" sz="1400" dirty="0"/>
              <a:t>              value="%date{</a:t>
            </a:r>
            <a:r>
              <a:rPr lang="en-US" altLang="ko-KR" sz="1400" dirty="0" err="1"/>
              <a:t>yyyy</a:t>
            </a:r>
            <a:r>
              <a:rPr lang="en-US" altLang="ko-KR" sz="1400" dirty="0"/>
              <a:t>-MM-dd </a:t>
            </a:r>
            <a:r>
              <a:rPr lang="en-US" altLang="ko-KR" sz="1400" dirty="0" err="1"/>
              <a:t>HH:mm:ss.SSSZ</a:t>
            </a:r>
            <a:r>
              <a:rPr lang="en-US" altLang="ko-KR" sz="1400" dirty="0"/>
              <a:t>} [P: ${PLATFORM_ID}] [O: %logger{8}] [I: %X{</a:t>
            </a:r>
            <a:r>
              <a:rPr lang="en-US" altLang="ko-KR" sz="1400" dirty="0" err="1"/>
              <a:t>objectInstance</a:t>
            </a:r>
            <a:r>
              <a:rPr lang="en-US" altLang="ko-KR" sz="1400" dirty="0"/>
              <a:t>}] [S: %X{</a:t>
            </a:r>
            <a:r>
              <a:rPr lang="en-US" altLang="ko-KR" sz="1400" dirty="0" err="1"/>
              <a:t>sessionID</a:t>
            </a:r>
            <a:r>
              <a:rPr lang="en-US" altLang="ko-KR" sz="1400" dirty="0"/>
              <a:t>}] [T: %thread] %-5level %logger{36} - %</a:t>
            </a:r>
            <a:r>
              <a:rPr lang="en-US" altLang="ko-KR" sz="1400" dirty="0" err="1"/>
              <a:t>msg%n</a:t>
            </a:r>
            <a:r>
              <a:rPr lang="en-US" altLang="ko-KR" sz="1400" dirty="0"/>
              <a:t>"/&gt;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EF832EE-CE95-4267-AA44-9CE159F76D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1844" y="1096924"/>
            <a:ext cx="6227596" cy="4944998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93CB0D1E-2363-4007-92FB-5C3ACC249AC1}"/>
              </a:ext>
            </a:extLst>
          </p:cNvPr>
          <p:cNvSpPr/>
          <p:nvPr/>
        </p:nvSpPr>
        <p:spPr>
          <a:xfrm>
            <a:off x="5841999" y="5425440"/>
            <a:ext cx="6116321" cy="53848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D86EA8C-6BBC-45EF-A420-EBC6A7B23F2D}"/>
              </a:ext>
            </a:extLst>
          </p:cNvPr>
          <p:cNvSpPr txBox="1"/>
          <p:nvPr/>
        </p:nvSpPr>
        <p:spPr>
          <a:xfrm>
            <a:off x="254251" y="1201802"/>
            <a:ext cx="57392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/>
              <a:t>Internal-logback.xml </a:t>
            </a:r>
            <a:r>
              <a:rPr lang="ko-KR" altLang="en-US" sz="1400" dirty="0"/>
              <a:t>파일 수정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37835743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2AB2C5C-F60A-46B4-AFDE-6DF699FA1762}"/>
              </a:ext>
            </a:extLst>
          </p:cNvPr>
          <p:cNvSpPr txBox="1"/>
          <p:nvPr/>
        </p:nvSpPr>
        <p:spPr>
          <a:xfrm>
            <a:off x="371138" y="727592"/>
            <a:ext cx="32224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3. Thingworx </a:t>
            </a:r>
            <a:r>
              <a:rPr lang="ko-KR" altLang="en-US" dirty="0"/>
              <a:t>설치</a:t>
            </a:r>
            <a:r>
              <a:rPr lang="en-US" altLang="ko-KR" dirty="0"/>
              <a:t> (</a:t>
            </a:r>
            <a:r>
              <a:rPr lang="ko-KR" altLang="en-US" dirty="0"/>
              <a:t>선택사항</a:t>
            </a:r>
            <a:r>
              <a:rPr lang="en-US" altLang="ko-KR" dirty="0"/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EF00C6-876C-4F5D-8F32-E5E6C5B662CB}"/>
              </a:ext>
            </a:extLst>
          </p:cNvPr>
          <p:cNvSpPr txBox="1"/>
          <p:nvPr/>
        </p:nvSpPr>
        <p:spPr>
          <a:xfrm>
            <a:off x="257694" y="209123"/>
            <a:ext cx="11654443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b="1" dirty="0" err="1"/>
              <a:t>Thingworx</a:t>
            </a:r>
            <a:r>
              <a:rPr lang="en-US" altLang="ko-KR" b="1" dirty="0"/>
              <a:t> 9.2 Install</a:t>
            </a:r>
            <a:endParaRPr lang="ko-KR" altLang="en-US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E073A92-EDC4-4F49-9C42-C1AFEF2535EC}"/>
              </a:ext>
            </a:extLst>
          </p:cNvPr>
          <p:cNvSpPr txBox="1"/>
          <p:nvPr/>
        </p:nvSpPr>
        <p:spPr>
          <a:xfrm>
            <a:off x="371138" y="1628367"/>
            <a:ext cx="4830782" cy="45397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/>
              <a:t>APPENDER </a:t>
            </a:r>
            <a:r>
              <a:rPr lang="ko-KR" altLang="en-US" sz="1400" dirty="0"/>
              <a:t>에 </a:t>
            </a:r>
            <a:r>
              <a:rPr lang="en-US" altLang="ko-KR" sz="1400" dirty="0"/>
              <a:t>Ignite</a:t>
            </a:r>
            <a:r>
              <a:rPr lang="ko-KR" altLang="en-US" sz="1400" dirty="0"/>
              <a:t>에서 사용할 </a:t>
            </a:r>
            <a:r>
              <a:rPr lang="en-US" altLang="ko-KR" sz="1400" dirty="0" err="1"/>
              <a:t>appender</a:t>
            </a:r>
            <a:r>
              <a:rPr lang="ko-KR" altLang="en-US" sz="1400" dirty="0"/>
              <a:t>추가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900" dirty="0"/>
              <a:t>&lt;</a:t>
            </a:r>
            <a:r>
              <a:rPr lang="en-US" altLang="ko-KR" sz="900" dirty="0" err="1"/>
              <a:t>appender</a:t>
            </a:r>
            <a:r>
              <a:rPr lang="en-US" altLang="ko-KR" sz="900" dirty="0"/>
              <a:t> name="</a:t>
            </a:r>
            <a:r>
              <a:rPr lang="en-US" altLang="ko-KR" sz="900" dirty="0" err="1"/>
              <a:t>IgniteLog</a:t>
            </a:r>
            <a:r>
              <a:rPr lang="en-US" altLang="ko-KR" sz="900" dirty="0"/>
              <a:t>" class="</a:t>
            </a:r>
            <a:r>
              <a:rPr lang="en-US" altLang="ko-KR" sz="900" dirty="0" err="1"/>
              <a:t>ch.qos.logback.core.rolling.RollingFileAppender</a:t>
            </a:r>
            <a:r>
              <a:rPr lang="en-US" altLang="ko-KR" sz="900" dirty="0"/>
              <a:t>"&gt;</a:t>
            </a:r>
          </a:p>
          <a:p>
            <a:r>
              <a:rPr lang="en-US" altLang="ko-KR" sz="900" dirty="0"/>
              <a:t>        &lt;if condition='property("IS_CLUSTERED").contains("true")'&gt;</a:t>
            </a:r>
          </a:p>
          <a:p>
            <a:r>
              <a:rPr lang="en-US" altLang="ko-KR" sz="900" dirty="0"/>
              <a:t>            &lt;then&gt;</a:t>
            </a:r>
          </a:p>
          <a:p>
            <a:r>
              <a:rPr lang="en-US" altLang="ko-KR" sz="900" dirty="0"/>
              <a:t>                &lt;!-- Support multiple-JVM writing to the same log file --&gt;</a:t>
            </a:r>
          </a:p>
          <a:p>
            <a:r>
              <a:rPr lang="en-US" altLang="ko-KR" sz="900" dirty="0"/>
              <a:t>                &lt;prudent&gt;true&lt;/prudent&gt;</a:t>
            </a:r>
          </a:p>
          <a:p>
            <a:r>
              <a:rPr lang="en-US" altLang="ko-KR" sz="900" dirty="0"/>
              <a:t>            &lt;/then&gt;</a:t>
            </a:r>
          </a:p>
          <a:p>
            <a:r>
              <a:rPr lang="en-US" altLang="ko-KR" sz="900" dirty="0"/>
              <a:t>            &lt;else&gt;</a:t>
            </a:r>
          </a:p>
          <a:p>
            <a:r>
              <a:rPr lang="en-US" altLang="ko-KR" sz="900" dirty="0"/>
              <a:t>                &lt;file&gt;${LOG_PATH}/IgniteLog.log&lt;/file&gt;</a:t>
            </a:r>
          </a:p>
          <a:p>
            <a:r>
              <a:rPr lang="en-US" altLang="ko-KR" sz="900" dirty="0"/>
              <a:t>            &lt;/else&gt;</a:t>
            </a:r>
          </a:p>
          <a:p>
            <a:r>
              <a:rPr lang="en-US" altLang="ko-KR" sz="900" dirty="0"/>
              <a:t>        &lt;/if&gt;</a:t>
            </a:r>
          </a:p>
          <a:p>
            <a:r>
              <a:rPr lang="en-US" altLang="ko-KR" sz="900" dirty="0"/>
              <a:t>        &lt;</a:t>
            </a:r>
            <a:r>
              <a:rPr lang="en-US" altLang="ko-KR" sz="900" dirty="0" err="1"/>
              <a:t>rollingPolicy</a:t>
            </a:r>
            <a:r>
              <a:rPr lang="en-US" altLang="ko-KR" sz="900" dirty="0"/>
              <a:t> class="</a:t>
            </a:r>
            <a:r>
              <a:rPr lang="en-US" altLang="ko-KR" sz="900" dirty="0" err="1"/>
              <a:t>ch.qos.logback.core.rolling.SizeAndTimeBasedRollingPolicy</a:t>
            </a:r>
            <a:r>
              <a:rPr lang="en-US" altLang="ko-KR" sz="900" dirty="0"/>
              <a:t>"&gt;</a:t>
            </a:r>
          </a:p>
          <a:p>
            <a:r>
              <a:rPr lang="en-US" altLang="ko-KR" sz="900" dirty="0"/>
              <a:t>            &lt;if condition='property("IS_CLUSTERED").contains("true")'&gt;</a:t>
            </a:r>
          </a:p>
          <a:p>
            <a:r>
              <a:rPr lang="en-US" altLang="ko-KR" sz="900" dirty="0"/>
              <a:t>                &lt;then&gt;</a:t>
            </a:r>
          </a:p>
          <a:p>
            <a:r>
              <a:rPr lang="en-US" altLang="ko-KR" sz="900" dirty="0"/>
              <a:t>                    &lt;</a:t>
            </a:r>
            <a:r>
              <a:rPr lang="en-US" altLang="ko-KR" sz="900" dirty="0" err="1"/>
              <a:t>fileNamePattern</a:t>
            </a:r>
            <a:r>
              <a:rPr lang="en-US" altLang="ko-KR" sz="900" dirty="0"/>
              <a:t>&gt;${LOG_PATH}/</a:t>
            </a:r>
            <a:r>
              <a:rPr lang="en-US" altLang="ko-KR" sz="900" dirty="0" err="1"/>
              <a:t>IgniteLog</a:t>
            </a:r>
            <a:r>
              <a:rPr lang="en-US" altLang="ko-KR" sz="900" dirty="0"/>
              <a:t>.%d{</a:t>
            </a:r>
            <a:r>
              <a:rPr lang="en-US" altLang="ko-KR" sz="900" dirty="0" err="1"/>
              <a:t>yyyy</a:t>
            </a:r>
            <a:r>
              <a:rPr lang="en-US" altLang="ko-KR" sz="900" dirty="0"/>
              <a:t>-MM-dd}.%i.log&lt;/</a:t>
            </a:r>
            <a:r>
              <a:rPr lang="en-US" altLang="ko-KR" sz="900" dirty="0" err="1"/>
              <a:t>fileNamePattern</a:t>
            </a:r>
            <a:r>
              <a:rPr lang="en-US" altLang="ko-KR" sz="900" dirty="0"/>
              <a:t>&gt;</a:t>
            </a:r>
          </a:p>
          <a:p>
            <a:r>
              <a:rPr lang="en-US" altLang="ko-KR" sz="900" dirty="0"/>
              <a:t>                &lt;/then&gt;</a:t>
            </a:r>
          </a:p>
          <a:p>
            <a:r>
              <a:rPr lang="en-US" altLang="ko-KR" sz="900" dirty="0"/>
              <a:t>                &lt;else&gt;</a:t>
            </a:r>
          </a:p>
          <a:p>
            <a:r>
              <a:rPr lang="en-US" altLang="ko-KR" sz="900" dirty="0"/>
              <a:t>                    &lt;</a:t>
            </a:r>
            <a:r>
              <a:rPr lang="en-US" altLang="ko-KR" sz="900" dirty="0" err="1"/>
              <a:t>fileNamePattern</a:t>
            </a:r>
            <a:r>
              <a:rPr lang="en-US" altLang="ko-KR" sz="900" dirty="0"/>
              <a:t>&gt;${LOG_PATH}/archives/</a:t>
            </a:r>
            <a:r>
              <a:rPr lang="en-US" altLang="ko-KR" sz="900" dirty="0" err="1"/>
              <a:t>IgniteLog</a:t>
            </a:r>
            <a:r>
              <a:rPr lang="en-US" altLang="ko-KR" sz="900" dirty="0"/>
              <a:t>.%d{</a:t>
            </a:r>
            <a:r>
              <a:rPr lang="en-US" altLang="ko-KR" sz="900" dirty="0" err="1"/>
              <a:t>yyyy</a:t>
            </a:r>
            <a:r>
              <a:rPr lang="en-US" altLang="ko-KR" sz="900" dirty="0"/>
              <a:t>-MM-dd}.%i.log&lt;/</a:t>
            </a:r>
            <a:r>
              <a:rPr lang="en-US" altLang="ko-KR" sz="900" dirty="0" err="1"/>
              <a:t>fileNamePattern</a:t>
            </a:r>
            <a:r>
              <a:rPr lang="en-US" altLang="ko-KR" sz="900" dirty="0"/>
              <a:t>&gt;</a:t>
            </a:r>
          </a:p>
          <a:p>
            <a:r>
              <a:rPr lang="en-US" altLang="ko-KR" sz="900" dirty="0"/>
              <a:t>                &lt;/else&gt;</a:t>
            </a:r>
          </a:p>
          <a:p>
            <a:r>
              <a:rPr lang="en-US" altLang="ko-KR" sz="900" dirty="0"/>
              <a:t>            &lt;/if&gt;</a:t>
            </a:r>
          </a:p>
          <a:p>
            <a:r>
              <a:rPr lang="en-US" altLang="ko-KR" sz="900" dirty="0"/>
              <a:t>            &lt;</a:t>
            </a:r>
            <a:r>
              <a:rPr lang="en-US" altLang="ko-KR" sz="900" dirty="0" err="1"/>
              <a:t>maxHistory</a:t>
            </a:r>
            <a:r>
              <a:rPr lang="en-US" altLang="ko-KR" sz="900" dirty="0"/>
              <a:t>&gt;${MAX_HISTORY_SIZE}&lt;/</a:t>
            </a:r>
            <a:r>
              <a:rPr lang="en-US" altLang="ko-KR" sz="900" dirty="0" err="1"/>
              <a:t>maxHistory</a:t>
            </a:r>
            <a:r>
              <a:rPr lang="en-US" altLang="ko-KR" sz="900" dirty="0"/>
              <a:t>&gt;</a:t>
            </a:r>
          </a:p>
          <a:p>
            <a:r>
              <a:rPr lang="en-US" altLang="ko-KR" sz="900" dirty="0"/>
              <a:t>            &lt;</a:t>
            </a:r>
            <a:r>
              <a:rPr lang="en-US" altLang="ko-KR" sz="900" dirty="0" err="1"/>
              <a:t>totalSizeCap</a:t>
            </a:r>
            <a:r>
              <a:rPr lang="en-US" altLang="ko-KR" sz="900" dirty="0"/>
              <a:t>&gt;${TOTAL_SIZE_CAP}&lt;/</a:t>
            </a:r>
            <a:r>
              <a:rPr lang="en-US" altLang="ko-KR" sz="900" dirty="0" err="1"/>
              <a:t>totalSizeCap</a:t>
            </a:r>
            <a:r>
              <a:rPr lang="en-US" altLang="ko-KR" sz="900" dirty="0"/>
              <a:t>&gt;</a:t>
            </a:r>
          </a:p>
          <a:p>
            <a:r>
              <a:rPr lang="en-US" altLang="ko-KR" sz="900" dirty="0"/>
              <a:t>            &lt;</a:t>
            </a:r>
            <a:r>
              <a:rPr lang="en-US" altLang="ko-KR" sz="900" dirty="0" err="1"/>
              <a:t>maxFileSize</a:t>
            </a:r>
            <a:r>
              <a:rPr lang="en-US" altLang="ko-KR" sz="900" dirty="0"/>
              <a:t>&gt;${MAX_FILE_SIZE}&lt;/</a:t>
            </a:r>
            <a:r>
              <a:rPr lang="en-US" altLang="ko-KR" sz="900" dirty="0" err="1"/>
              <a:t>maxFileSize</a:t>
            </a:r>
            <a:r>
              <a:rPr lang="en-US" altLang="ko-KR" sz="900" dirty="0"/>
              <a:t>&gt;</a:t>
            </a:r>
          </a:p>
          <a:p>
            <a:r>
              <a:rPr lang="en-US" altLang="ko-KR" sz="900" dirty="0"/>
              <a:t>        &lt;/</a:t>
            </a:r>
            <a:r>
              <a:rPr lang="en-US" altLang="ko-KR" sz="900" dirty="0" err="1"/>
              <a:t>rollingPolicy</a:t>
            </a:r>
            <a:r>
              <a:rPr lang="en-US" altLang="ko-KR" sz="900" dirty="0"/>
              <a:t>&gt;</a:t>
            </a:r>
          </a:p>
          <a:p>
            <a:r>
              <a:rPr lang="en-US" altLang="ko-KR" sz="900" dirty="0"/>
              <a:t>        &lt;encoder class="</a:t>
            </a:r>
            <a:r>
              <a:rPr lang="en-US" altLang="ko-KR" sz="900" dirty="0" err="1"/>
              <a:t>com.thingworx.logging.ThingWorxPatternLayoutEncoder</a:t>
            </a:r>
            <a:r>
              <a:rPr lang="en-US" altLang="ko-KR" sz="900" dirty="0"/>
              <a:t>"&gt;</a:t>
            </a:r>
          </a:p>
          <a:p>
            <a:r>
              <a:rPr lang="en-US" altLang="ko-KR" sz="900" dirty="0"/>
              <a:t>            &lt;pattern&gt;${IGNITE_LAYOUT_PATTERN}&lt;/pattern&gt;</a:t>
            </a:r>
          </a:p>
          <a:p>
            <a:r>
              <a:rPr lang="en-US" altLang="ko-KR" sz="900" dirty="0"/>
              <a:t>        &lt;/encoder&gt;</a:t>
            </a:r>
          </a:p>
          <a:p>
            <a:r>
              <a:rPr lang="en-US" altLang="ko-KR" sz="900" dirty="0"/>
              <a:t>    &lt;/</a:t>
            </a:r>
            <a:r>
              <a:rPr lang="en-US" altLang="ko-KR" sz="900" dirty="0" err="1"/>
              <a:t>appender</a:t>
            </a:r>
            <a:r>
              <a:rPr lang="en-US" altLang="ko-KR" sz="900" dirty="0"/>
              <a:t>&gt;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1C9B448-B619-42B5-A3EC-DCBE392CB5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8476" y="1195524"/>
            <a:ext cx="6937670" cy="4543971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0DD9F448-6A47-45D1-8BF8-F83EB8A5A9FF}"/>
              </a:ext>
            </a:extLst>
          </p:cNvPr>
          <p:cNvSpPr/>
          <p:nvPr/>
        </p:nvSpPr>
        <p:spPr>
          <a:xfrm>
            <a:off x="5588000" y="5161280"/>
            <a:ext cx="2926080" cy="26421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413F246-1073-4478-87D2-2B4B9F52719D}"/>
              </a:ext>
            </a:extLst>
          </p:cNvPr>
          <p:cNvSpPr/>
          <p:nvPr/>
        </p:nvSpPr>
        <p:spPr>
          <a:xfrm>
            <a:off x="5882640" y="2429197"/>
            <a:ext cx="2926080" cy="26421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8F1A134-BB1B-4654-BA55-97FC936BA069}"/>
              </a:ext>
            </a:extLst>
          </p:cNvPr>
          <p:cNvSpPr/>
          <p:nvPr/>
        </p:nvSpPr>
        <p:spPr>
          <a:xfrm>
            <a:off x="5161280" y="1320590"/>
            <a:ext cx="1747520" cy="18899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8514CE5-17C6-4170-8EDE-2F5CE669EF91}"/>
              </a:ext>
            </a:extLst>
          </p:cNvPr>
          <p:cNvSpPr/>
          <p:nvPr/>
        </p:nvSpPr>
        <p:spPr>
          <a:xfrm>
            <a:off x="7345680" y="3429000"/>
            <a:ext cx="2926080" cy="26421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3C96AA4-4B92-429A-995B-A1663CB02BDB}"/>
              </a:ext>
            </a:extLst>
          </p:cNvPr>
          <p:cNvSpPr/>
          <p:nvPr/>
        </p:nvSpPr>
        <p:spPr>
          <a:xfrm>
            <a:off x="7345680" y="3884309"/>
            <a:ext cx="3434080" cy="27716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3C68AB9-97F2-4433-B3F5-A6DC4DC8D835}"/>
              </a:ext>
            </a:extLst>
          </p:cNvPr>
          <p:cNvSpPr txBox="1"/>
          <p:nvPr/>
        </p:nvSpPr>
        <p:spPr>
          <a:xfrm>
            <a:off x="254251" y="1201802"/>
            <a:ext cx="57392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/>
              <a:t>Internal-logback.xml </a:t>
            </a:r>
            <a:r>
              <a:rPr lang="ko-KR" altLang="en-US" sz="1400" dirty="0"/>
              <a:t>파일 수정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9110111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CB0ED87-4EE9-4717-8293-5D83A10B45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5869" y="1095989"/>
            <a:ext cx="7063411" cy="45602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2AB2C5C-F60A-46B4-AFDE-6DF699FA1762}"/>
              </a:ext>
            </a:extLst>
          </p:cNvPr>
          <p:cNvSpPr txBox="1"/>
          <p:nvPr/>
        </p:nvSpPr>
        <p:spPr>
          <a:xfrm>
            <a:off x="371138" y="727592"/>
            <a:ext cx="32224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3. Thingworx </a:t>
            </a:r>
            <a:r>
              <a:rPr lang="ko-KR" altLang="en-US" dirty="0"/>
              <a:t>설치</a:t>
            </a:r>
            <a:r>
              <a:rPr lang="en-US" altLang="ko-KR" dirty="0"/>
              <a:t> (</a:t>
            </a:r>
            <a:r>
              <a:rPr lang="ko-KR" altLang="en-US" dirty="0"/>
              <a:t>선택사항</a:t>
            </a:r>
            <a:r>
              <a:rPr lang="en-US" altLang="ko-KR" dirty="0"/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EF00C6-876C-4F5D-8F32-E5E6C5B662CB}"/>
              </a:ext>
            </a:extLst>
          </p:cNvPr>
          <p:cNvSpPr txBox="1"/>
          <p:nvPr/>
        </p:nvSpPr>
        <p:spPr>
          <a:xfrm>
            <a:off x="257694" y="209123"/>
            <a:ext cx="11654443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b="1" dirty="0" err="1"/>
              <a:t>Thingworx</a:t>
            </a:r>
            <a:r>
              <a:rPr lang="en-US" altLang="ko-KR" b="1" dirty="0"/>
              <a:t> 9.2 Install</a:t>
            </a:r>
            <a:endParaRPr lang="ko-KR" altLang="en-US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2B3C2C-8ECA-4885-9935-AE103B0BAECB}"/>
              </a:ext>
            </a:extLst>
          </p:cNvPr>
          <p:cNvSpPr txBox="1"/>
          <p:nvPr/>
        </p:nvSpPr>
        <p:spPr>
          <a:xfrm>
            <a:off x="254251" y="1201802"/>
            <a:ext cx="57392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/>
              <a:t>Internal-logback.xml </a:t>
            </a:r>
            <a:r>
              <a:rPr lang="ko-KR" altLang="en-US" sz="1400" dirty="0"/>
              <a:t>파일 수정</a:t>
            </a:r>
            <a:endParaRPr lang="en-US" altLang="ko-KR" sz="1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E073A92-EDC4-4F49-9C42-C1AFEF2535EC}"/>
              </a:ext>
            </a:extLst>
          </p:cNvPr>
          <p:cNvSpPr txBox="1"/>
          <p:nvPr/>
        </p:nvSpPr>
        <p:spPr>
          <a:xfrm>
            <a:off x="298334" y="1614457"/>
            <a:ext cx="4598786" cy="37548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/>
              <a:t>Async </a:t>
            </a:r>
            <a:r>
              <a:rPr lang="en-US" altLang="ko-KR" sz="1400" dirty="0" err="1"/>
              <a:t>appender</a:t>
            </a:r>
            <a:r>
              <a:rPr lang="en-US" altLang="ko-KR" sz="1400" dirty="0"/>
              <a:t> </a:t>
            </a:r>
            <a:r>
              <a:rPr lang="ko-KR" altLang="en-US" sz="1400" dirty="0"/>
              <a:t>에 </a:t>
            </a:r>
            <a:r>
              <a:rPr lang="en-US" altLang="ko-KR" sz="1400" dirty="0"/>
              <a:t>Ignite</a:t>
            </a:r>
            <a:r>
              <a:rPr lang="ko-KR" altLang="en-US" sz="1400" dirty="0"/>
              <a:t>에서 사용할</a:t>
            </a:r>
            <a:r>
              <a:rPr lang="en-US" altLang="ko-KR" sz="1400" dirty="0"/>
              <a:t> </a:t>
            </a:r>
            <a:r>
              <a:rPr lang="en-US" altLang="ko-KR" sz="1400" dirty="0" err="1"/>
              <a:t>appender</a:t>
            </a:r>
            <a:r>
              <a:rPr lang="ko-KR" altLang="en-US" sz="1400" dirty="0"/>
              <a:t>추가</a:t>
            </a:r>
            <a:endParaRPr lang="en-US" altLang="ko-KR" sz="1400" dirty="0"/>
          </a:p>
          <a:p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 &lt;</a:t>
            </a:r>
            <a:r>
              <a:rPr lang="en-US" altLang="ko-KR" sz="1400" dirty="0" err="1"/>
              <a:t>appender</a:t>
            </a:r>
            <a:r>
              <a:rPr lang="en-US" altLang="ko-KR" sz="1400" dirty="0"/>
              <a:t> name="ASYNC_APPENDER_IGNITE" class="</a:t>
            </a:r>
            <a:r>
              <a:rPr lang="en-US" altLang="ko-KR" sz="1400" dirty="0" err="1"/>
              <a:t>ch.qos.logback.classic.AsyncAppender</a:t>
            </a:r>
            <a:r>
              <a:rPr lang="en-US" altLang="ko-KR" sz="1400" dirty="0"/>
              <a:t>"&gt;</a:t>
            </a:r>
          </a:p>
          <a:p>
            <a:r>
              <a:rPr lang="en-US" altLang="ko-KR" sz="1400" dirty="0"/>
              <a:t>        &lt;</a:t>
            </a:r>
            <a:r>
              <a:rPr lang="en-US" altLang="ko-KR" sz="1400" dirty="0" err="1"/>
              <a:t>appender</a:t>
            </a:r>
            <a:r>
              <a:rPr lang="en-US" altLang="ko-KR" sz="1400" dirty="0"/>
              <a:t>-ref ref="</a:t>
            </a:r>
            <a:r>
              <a:rPr lang="en-US" altLang="ko-KR" sz="1400" dirty="0" err="1"/>
              <a:t>IgniteLog</a:t>
            </a:r>
            <a:r>
              <a:rPr lang="en-US" altLang="ko-KR" sz="1400" dirty="0"/>
              <a:t>"/&gt;</a:t>
            </a:r>
          </a:p>
          <a:p>
            <a:r>
              <a:rPr lang="en-US" altLang="ko-KR" sz="1400" dirty="0"/>
              <a:t>        &lt;</a:t>
            </a:r>
            <a:r>
              <a:rPr lang="en-US" altLang="ko-KR" sz="1400" dirty="0" err="1"/>
              <a:t>queueSize</a:t>
            </a:r>
            <a:r>
              <a:rPr lang="en-US" altLang="ko-KR" sz="1400" dirty="0"/>
              <a:t>&gt;${MAX_QUEUE_SIZE_SCRIPT_ERROR:-5000}&lt;/</a:t>
            </a:r>
            <a:r>
              <a:rPr lang="en-US" altLang="ko-KR" sz="1400" dirty="0" err="1"/>
              <a:t>queueSize</a:t>
            </a:r>
            <a:r>
              <a:rPr lang="en-US" altLang="ko-KR" sz="1400" dirty="0"/>
              <a:t>&gt;</a:t>
            </a:r>
          </a:p>
          <a:p>
            <a:r>
              <a:rPr lang="en-US" altLang="ko-KR" sz="1400" dirty="0"/>
              <a:t>        &lt;</a:t>
            </a:r>
            <a:r>
              <a:rPr lang="en-US" altLang="ko-KR" sz="1400" dirty="0" err="1"/>
              <a:t>maxFlushTime</a:t>
            </a:r>
            <a:r>
              <a:rPr lang="en-US" altLang="ko-KR" sz="1400" dirty="0"/>
              <a:t>&gt;${MAX_FLUSH_TIME}&lt;/</a:t>
            </a:r>
            <a:r>
              <a:rPr lang="en-US" altLang="ko-KR" sz="1400" dirty="0" err="1"/>
              <a:t>maxFlushTime</a:t>
            </a:r>
            <a:r>
              <a:rPr lang="en-US" altLang="ko-KR" sz="1400" dirty="0"/>
              <a:t>&gt;</a:t>
            </a:r>
          </a:p>
          <a:p>
            <a:r>
              <a:rPr lang="en-US" altLang="ko-KR" sz="1400" dirty="0"/>
              <a:t>        &lt;</a:t>
            </a:r>
            <a:r>
              <a:rPr lang="en-US" altLang="ko-KR" sz="1400" dirty="0" err="1"/>
              <a:t>discardingThreshold</a:t>
            </a:r>
            <a:r>
              <a:rPr lang="en-US" altLang="ko-KR" sz="1400" dirty="0"/>
              <a:t>&gt;${DISCARDING_THRESHOLD}&lt;/</a:t>
            </a:r>
            <a:r>
              <a:rPr lang="en-US" altLang="ko-KR" sz="1400" dirty="0" err="1"/>
              <a:t>discardingThreshold</a:t>
            </a:r>
            <a:r>
              <a:rPr lang="en-US" altLang="ko-KR" sz="1400" dirty="0"/>
              <a:t>&gt;</a:t>
            </a:r>
          </a:p>
          <a:p>
            <a:r>
              <a:rPr lang="en-US" altLang="ko-KR" sz="1400" dirty="0"/>
              <a:t>        &lt;</a:t>
            </a:r>
            <a:r>
              <a:rPr lang="en-US" altLang="ko-KR" sz="1400" dirty="0" err="1"/>
              <a:t>neverBlock</a:t>
            </a:r>
            <a:r>
              <a:rPr lang="en-US" altLang="ko-KR" sz="1400" dirty="0"/>
              <a:t>&gt;${NEVER_BLOCK}&lt;/</a:t>
            </a:r>
            <a:r>
              <a:rPr lang="en-US" altLang="ko-KR" sz="1400" dirty="0" err="1"/>
              <a:t>neverBlock</a:t>
            </a:r>
            <a:r>
              <a:rPr lang="en-US" altLang="ko-KR" sz="1400" dirty="0"/>
              <a:t>&gt;</a:t>
            </a:r>
          </a:p>
          <a:p>
            <a:r>
              <a:rPr lang="en-US" altLang="ko-KR" sz="1400" dirty="0"/>
              <a:t>    &lt;/</a:t>
            </a:r>
            <a:r>
              <a:rPr lang="en-US" altLang="ko-KR" sz="1400" dirty="0" err="1"/>
              <a:t>appender</a:t>
            </a:r>
            <a:r>
              <a:rPr lang="en-US" altLang="ko-KR" sz="1400" dirty="0"/>
              <a:t>&gt;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3C96AA4-4B92-429A-995B-A1663CB02BDB}"/>
              </a:ext>
            </a:extLst>
          </p:cNvPr>
          <p:cNvSpPr/>
          <p:nvPr/>
        </p:nvSpPr>
        <p:spPr>
          <a:xfrm>
            <a:off x="4998720" y="4107827"/>
            <a:ext cx="6156960" cy="135532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말풍선: 사각형 9">
            <a:extLst>
              <a:ext uri="{FF2B5EF4-FFF2-40B4-BE49-F238E27FC236}">
                <a16:creationId xmlns:a16="http://schemas.microsoft.com/office/drawing/2014/main" id="{755EEFA2-7874-4FFE-91A0-E8D5A3DCC127}"/>
              </a:ext>
            </a:extLst>
          </p:cNvPr>
          <p:cNvSpPr/>
          <p:nvPr/>
        </p:nvSpPr>
        <p:spPr>
          <a:xfrm>
            <a:off x="9805261" y="3289010"/>
            <a:ext cx="1756475" cy="498756"/>
          </a:xfrm>
          <a:prstGeom prst="wedgeRectCallout">
            <a:avLst>
              <a:gd name="adj1" fmla="val -58217"/>
              <a:gd name="adj2" fmla="val 10427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ASYNC : </a:t>
            </a:r>
            <a:r>
              <a:rPr lang="ko-KR" altLang="en-US" sz="1050" dirty="0"/>
              <a:t>비동기 처리로 </a:t>
            </a:r>
            <a:br>
              <a:rPr lang="en-US" altLang="ko-KR" sz="1050" dirty="0"/>
            </a:br>
            <a:r>
              <a:rPr lang="en-US" altLang="ko-KR" sz="1050" dirty="0"/>
              <a:t>      </a:t>
            </a:r>
            <a:r>
              <a:rPr lang="ko-KR" altLang="en-US" sz="1050" dirty="0"/>
              <a:t>로그 쓰기</a:t>
            </a:r>
          </a:p>
        </p:txBody>
      </p:sp>
    </p:spTree>
    <p:extLst>
      <p:ext uri="{BB962C8B-B14F-4D97-AF65-F5344CB8AC3E}">
        <p14:creationId xmlns:p14="http://schemas.microsoft.com/office/powerpoint/2010/main" val="7695810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D5414BB-AA0A-48BF-9C0C-A02035D3E0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0360" y="727592"/>
            <a:ext cx="7037389" cy="463932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2AB2C5C-F60A-46B4-AFDE-6DF699FA1762}"/>
              </a:ext>
            </a:extLst>
          </p:cNvPr>
          <p:cNvSpPr txBox="1"/>
          <p:nvPr/>
        </p:nvSpPr>
        <p:spPr>
          <a:xfrm>
            <a:off x="371138" y="727592"/>
            <a:ext cx="32224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3. Thingworx </a:t>
            </a:r>
            <a:r>
              <a:rPr lang="ko-KR" altLang="en-US" dirty="0"/>
              <a:t>설치</a:t>
            </a:r>
            <a:r>
              <a:rPr lang="en-US" altLang="ko-KR" dirty="0"/>
              <a:t> (</a:t>
            </a:r>
            <a:r>
              <a:rPr lang="ko-KR" altLang="en-US" dirty="0"/>
              <a:t>선택사항</a:t>
            </a:r>
            <a:r>
              <a:rPr lang="en-US" altLang="ko-KR" dirty="0"/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EF00C6-876C-4F5D-8F32-E5E6C5B662CB}"/>
              </a:ext>
            </a:extLst>
          </p:cNvPr>
          <p:cNvSpPr txBox="1"/>
          <p:nvPr/>
        </p:nvSpPr>
        <p:spPr>
          <a:xfrm>
            <a:off x="257694" y="209123"/>
            <a:ext cx="11654443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b="1" dirty="0" err="1"/>
              <a:t>Thingworx</a:t>
            </a:r>
            <a:r>
              <a:rPr lang="en-US" altLang="ko-KR" b="1" dirty="0"/>
              <a:t> 9.2 Install</a:t>
            </a:r>
            <a:endParaRPr lang="ko-KR" altLang="en-US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2B3C2C-8ECA-4885-9935-AE103B0BAECB}"/>
              </a:ext>
            </a:extLst>
          </p:cNvPr>
          <p:cNvSpPr txBox="1"/>
          <p:nvPr/>
        </p:nvSpPr>
        <p:spPr>
          <a:xfrm>
            <a:off x="254251" y="1201802"/>
            <a:ext cx="57392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/>
              <a:t>Internal-logback.xml </a:t>
            </a:r>
            <a:r>
              <a:rPr lang="ko-KR" altLang="en-US" sz="1400" dirty="0"/>
              <a:t>파일 수정</a:t>
            </a:r>
            <a:endParaRPr lang="en-US" altLang="ko-KR" sz="1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E073A92-EDC4-4F49-9C42-C1AFEF2535EC}"/>
              </a:ext>
            </a:extLst>
          </p:cNvPr>
          <p:cNvSpPr txBox="1"/>
          <p:nvPr/>
        </p:nvSpPr>
        <p:spPr>
          <a:xfrm>
            <a:off x="298334" y="1614457"/>
            <a:ext cx="4598786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/>
              <a:t>LOGGERS</a:t>
            </a:r>
            <a:r>
              <a:rPr lang="ko-KR" altLang="en-US" sz="1400" dirty="0"/>
              <a:t>에 </a:t>
            </a:r>
            <a:r>
              <a:rPr lang="en-US" altLang="ko-KR" sz="1400" dirty="0"/>
              <a:t>Ignite</a:t>
            </a:r>
            <a:r>
              <a:rPr lang="ko-KR" altLang="en-US" sz="1400" dirty="0"/>
              <a:t>에서 사용할</a:t>
            </a:r>
            <a:r>
              <a:rPr lang="en-US" altLang="ko-KR" sz="1400" dirty="0"/>
              <a:t> logger</a:t>
            </a:r>
            <a:r>
              <a:rPr lang="ko-KR" altLang="en-US" sz="1400" dirty="0"/>
              <a:t>추가</a:t>
            </a:r>
            <a:endParaRPr lang="en-US" altLang="ko-KR" sz="1400" dirty="0"/>
          </a:p>
          <a:p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&lt;logger name="</a:t>
            </a:r>
            <a:r>
              <a:rPr lang="en-US" altLang="ko-KR" sz="1400" dirty="0" err="1"/>
              <a:t>com.thingworx.cache.ignite.IgniteCacheProvider</a:t>
            </a:r>
            <a:r>
              <a:rPr lang="en-US" altLang="ko-KR" sz="1400" dirty="0"/>
              <a:t>" additivity="false" level="debug"&gt;</a:t>
            </a:r>
          </a:p>
          <a:p>
            <a:r>
              <a:rPr lang="en-US" altLang="ko-KR" sz="1400" dirty="0"/>
              <a:t>    &lt;</a:t>
            </a:r>
            <a:r>
              <a:rPr lang="en-US" altLang="ko-KR" sz="1400" dirty="0" err="1"/>
              <a:t>appender</a:t>
            </a:r>
            <a:r>
              <a:rPr lang="en-US" altLang="ko-KR" sz="1400" dirty="0"/>
              <a:t>-ref ref="ASYNC_APPENDER_IGNITE" /&gt;</a:t>
            </a:r>
          </a:p>
          <a:p>
            <a:r>
              <a:rPr lang="en-US" altLang="ko-KR" sz="1400" dirty="0"/>
              <a:t>&lt;/logger&gt;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3C96AA4-4B92-429A-995B-A1663CB02BDB}"/>
              </a:ext>
            </a:extLst>
          </p:cNvPr>
          <p:cNvSpPr/>
          <p:nvPr/>
        </p:nvSpPr>
        <p:spPr>
          <a:xfrm>
            <a:off x="5019040" y="4625988"/>
            <a:ext cx="6817360" cy="74092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말풍선: 사각형 7">
            <a:extLst>
              <a:ext uri="{FF2B5EF4-FFF2-40B4-BE49-F238E27FC236}">
                <a16:creationId xmlns:a16="http://schemas.microsoft.com/office/drawing/2014/main" id="{1BDC3FDA-A03F-4933-A2BD-7F1F89516253}"/>
              </a:ext>
            </a:extLst>
          </p:cNvPr>
          <p:cNvSpPr/>
          <p:nvPr/>
        </p:nvSpPr>
        <p:spPr>
          <a:xfrm>
            <a:off x="9893326" y="3797085"/>
            <a:ext cx="1586613" cy="498756"/>
          </a:xfrm>
          <a:prstGeom prst="wedgeRectCallout">
            <a:avLst>
              <a:gd name="adj1" fmla="val -58217"/>
              <a:gd name="adj2" fmla="val 10427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additivity : </a:t>
            </a:r>
            <a:r>
              <a:rPr lang="ko-KR" altLang="en-US" sz="1050" dirty="0"/>
              <a:t>동시에 중복 로그 시 </a:t>
            </a:r>
            <a:r>
              <a:rPr lang="en-US" altLang="ko-KR" sz="1050" dirty="0"/>
              <a:t>1</a:t>
            </a:r>
            <a:r>
              <a:rPr lang="ko-KR" altLang="en-US" sz="1050" dirty="0"/>
              <a:t>개만 출력</a:t>
            </a:r>
          </a:p>
        </p:txBody>
      </p:sp>
    </p:spTree>
    <p:extLst>
      <p:ext uri="{BB962C8B-B14F-4D97-AF65-F5344CB8AC3E}">
        <p14:creationId xmlns:p14="http://schemas.microsoft.com/office/powerpoint/2010/main" val="60785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2AB2C5C-F60A-46B4-AFDE-6DF699FA1762}"/>
              </a:ext>
            </a:extLst>
          </p:cNvPr>
          <p:cNvSpPr txBox="1"/>
          <p:nvPr/>
        </p:nvSpPr>
        <p:spPr>
          <a:xfrm>
            <a:off x="371138" y="727592"/>
            <a:ext cx="32224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3. Thingworx </a:t>
            </a:r>
            <a:r>
              <a:rPr lang="ko-KR" altLang="en-US" dirty="0"/>
              <a:t>설치</a:t>
            </a:r>
            <a:r>
              <a:rPr lang="en-US" altLang="ko-KR" dirty="0"/>
              <a:t> (</a:t>
            </a:r>
            <a:r>
              <a:rPr lang="ko-KR" altLang="en-US" dirty="0"/>
              <a:t>선택사항</a:t>
            </a:r>
            <a:r>
              <a:rPr lang="en-US" altLang="ko-KR" dirty="0"/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EF00C6-876C-4F5D-8F32-E5E6C5B662CB}"/>
              </a:ext>
            </a:extLst>
          </p:cNvPr>
          <p:cNvSpPr txBox="1"/>
          <p:nvPr/>
        </p:nvSpPr>
        <p:spPr>
          <a:xfrm>
            <a:off x="257694" y="209123"/>
            <a:ext cx="11654443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b="1" dirty="0" err="1"/>
              <a:t>Thingworx</a:t>
            </a:r>
            <a:r>
              <a:rPr lang="en-US" altLang="ko-KR" b="1" dirty="0"/>
              <a:t> 9.2 Install</a:t>
            </a:r>
            <a:endParaRPr lang="ko-KR" altLang="en-US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2B3C2C-8ECA-4885-9935-AE103B0BAECB}"/>
              </a:ext>
            </a:extLst>
          </p:cNvPr>
          <p:cNvSpPr txBox="1"/>
          <p:nvPr/>
        </p:nvSpPr>
        <p:spPr>
          <a:xfrm>
            <a:off x="345691" y="1246061"/>
            <a:ext cx="57392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/>
              <a:t>Internal-logback.xml </a:t>
            </a:r>
            <a:r>
              <a:rPr lang="ko-KR" altLang="en-US" sz="1400" dirty="0"/>
              <a:t>파일명 변경 후 파일 이동</a:t>
            </a:r>
            <a:endParaRPr lang="en-US" altLang="ko-KR" sz="1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E073A92-EDC4-4F49-9C42-C1AFEF2535EC}"/>
              </a:ext>
            </a:extLst>
          </p:cNvPr>
          <p:cNvSpPr txBox="1"/>
          <p:nvPr/>
        </p:nvSpPr>
        <p:spPr>
          <a:xfrm>
            <a:off x="487930" y="1812098"/>
            <a:ext cx="5262629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/>
              <a:t>1. Internal-logback.xml -&gt; logback.xml</a:t>
            </a:r>
            <a:r>
              <a:rPr lang="ko-KR" altLang="en-US" sz="1400" dirty="0"/>
              <a:t>로 변경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2. /ext001/data001/</a:t>
            </a:r>
            <a:r>
              <a:rPr lang="en-US" altLang="ko-KR" sz="1400" dirty="0" err="1"/>
              <a:t>ThingworxPlatform</a:t>
            </a:r>
            <a:r>
              <a:rPr lang="en-US" altLang="ko-KR" sz="1400" dirty="0"/>
              <a:t> </a:t>
            </a:r>
            <a:r>
              <a:rPr lang="ko-KR" altLang="en-US" sz="1400" dirty="0"/>
              <a:t>으로 </a:t>
            </a:r>
            <a:r>
              <a:rPr lang="en-US" altLang="ko-KR" sz="1400" dirty="0"/>
              <a:t>logback.xml </a:t>
            </a:r>
            <a:r>
              <a:rPr lang="ko-KR" altLang="en-US" sz="1400" dirty="0"/>
              <a:t>이동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3.tomcat </a:t>
            </a:r>
            <a:r>
              <a:rPr lang="ko-KR" altLang="en-US" sz="1400" dirty="0"/>
              <a:t>재시작</a:t>
            </a:r>
            <a:endParaRPr lang="en-US" altLang="ko-KR" sz="1400" dirty="0"/>
          </a:p>
          <a:p>
            <a:r>
              <a:rPr lang="en-US" altLang="ko-KR" sz="1400" dirty="0" err="1"/>
              <a:t>sudo</a:t>
            </a:r>
            <a:r>
              <a:rPr lang="en-US" altLang="ko-KR" sz="1400" dirty="0"/>
              <a:t> </a:t>
            </a:r>
            <a:r>
              <a:rPr lang="en-US" altLang="ko-KR" sz="1400" dirty="0" err="1"/>
              <a:t>systemctl</a:t>
            </a:r>
            <a:r>
              <a:rPr lang="en-US" altLang="ko-KR" sz="1400" dirty="0"/>
              <a:t> restart tomcat</a:t>
            </a:r>
          </a:p>
          <a:p>
            <a:endParaRPr lang="en-US" altLang="ko-KR" sz="1400" dirty="0"/>
          </a:p>
          <a:p>
            <a:endParaRPr lang="en-US" altLang="ko-KR" sz="14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39FAD8B-3D6F-45D7-B730-800D7B80CB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6039" y="1164313"/>
            <a:ext cx="5782482" cy="1771897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15682BDA-E0C3-4214-9CD2-508E4803DC54}"/>
              </a:ext>
            </a:extLst>
          </p:cNvPr>
          <p:cNvSpPr/>
          <p:nvPr/>
        </p:nvSpPr>
        <p:spPr>
          <a:xfrm>
            <a:off x="5826039" y="1912381"/>
            <a:ext cx="1143721" cy="22054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2130FF83-E94A-4CA4-B397-943B15C9D6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931" y="5256092"/>
            <a:ext cx="9716856" cy="80021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A299EDF-7BCC-425C-AF40-29AC6F7E867A}"/>
              </a:ext>
            </a:extLst>
          </p:cNvPr>
          <p:cNvSpPr txBox="1"/>
          <p:nvPr/>
        </p:nvSpPr>
        <p:spPr>
          <a:xfrm>
            <a:off x="487931" y="3721844"/>
            <a:ext cx="7990542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/>
              <a:t>/ext001/data001/</a:t>
            </a:r>
            <a:r>
              <a:rPr lang="ko-KR" altLang="en-US" sz="1400" dirty="0" err="1"/>
              <a:t>ThingworxStorage</a:t>
            </a:r>
            <a:r>
              <a:rPr lang="ko-KR" altLang="en-US" sz="1400" dirty="0"/>
              <a:t>/</a:t>
            </a:r>
            <a:r>
              <a:rPr lang="ko-KR" altLang="en-US" sz="1400" dirty="0" err="1"/>
              <a:t>logs</a:t>
            </a:r>
            <a:r>
              <a:rPr lang="ko-KR" altLang="en-US" sz="1400" dirty="0"/>
              <a:t>/</a:t>
            </a:r>
            <a:r>
              <a:rPr lang="en-US" altLang="ko-KR" sz="1400" dirty="0"/>
              <a:t> </a:t>
            </a:r>
            <a:r>
              <a:rPr lang="ko-KR" altLang="en-US" sz="1400" dirty="0"/>
              <a:t>에 로그 쌓이는지 확인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ko-KR" altLang="en-US" sz="1400" dirty="0" err="1"/>
              <a:t>ls</a:t>
            </a:r>
            <a:r>
              <a:rPr lang="ko-KR" altLang="en-US" sz="1400" dirty="0"/>
              <a:t> /ext001/data001/</a:t>
            </a:r>
            <a:r>
              <a:rPr lang="ko-KR" altLang="en-US" sz="1400" dirty="0" err="1"/>
              <a:t>ThingworxStorage</a:t>
            </a:r>
            <a:r>
              <a:rPr lang="ko-KR" altLang="en-US" sz="1400" dirty="0"/>
              <a:t>/</a:t>
            </a:r>
            <a:r>
              <a:rPr lang="ko-KR" altLang="en-US" sz="1400" dirty="0" err="1"/>
              <a:t>logs</a:t>
            </a:r>
            <a:r>
              <a:rPr lang="ko-KR" altLang="en-US" sz="1400" dirty="0"/>
              <a:t>/ | </a:t>
            </a:r>
            <a:r>
              <a:rPr lang="ko-KR" altLang="en-US" sz="1400" dirty="0" err="1"/>
              <a:t>grep</a:t>
            </a:r>
            <a:r>
              <a:rPr lang="ko-KR" altLang="en-US" sz="1400" dirty="0"/>
              <a:t> '</a:t>
            </a:r>
            <a:r>
              <a:rPr lang="ko-KR" altLang="en-US" sz="1400" dirty="0" err="1"/>
              <a:t>IgniteLog</a:t>
            </a:r>
            <a:r>
              <a:rPr lang="ko-KR" altLang="en-US" sz="1400" dirty="0"/>
              <a:t>*'</a:t>
            </a:r>
          </a:p>
        </p:txBody>
      </p:sp>
    </p:spTree>
    <p:extLst>
      <p:ext uri="{BB962C8B-B14F-4D97-AF65-F5344CB8AC3E}">
        <p14:creationId xmlns:p14="http://schemas.microsoft.com/office/powerpoint/2010/main" val="31861683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2AB2C5C-F60A-46B4-AFDE-6DF699FA1762}"/>
              </a:ext>
            </a:extLst>
          </p:cNvPr>
          <p:cNvSpPr txBox="1"/>
          <p:nvPr/>
        </p:nvSpPr>
        <p:spPr>
          <a:xfrm>
            <a:off x="371138" y="727592"/>
            <a:ext cx="2193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 </a:t>
            </a:r>
            <a:r>
              <a:rPr lang="en-US" altLang="ko-KR" dirty="0" err="1"/>
              <a:t>HAProxy</a:t>
            </a:r>
            <a:r>
              <a:rPr lang="en-US" altLang="ko-KR" dirty="0"/>
              <a:t> MAKE 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EF00C6-876C-4F5D-8F32-E5E6C5B662CB}"/>
              </a:ext>
            </a:extLst>
          </p:cNvPr>
          <p:cNvSpPr txBox="1"/>
          <p:nvPr/>
        </p:nvSpPr>
        <p:spPr>
          <a:xfrm>
            <a:off x="257694" y="209123"/>
            <a:ext cx="11654443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b="1" dirty="0" err="1"/>
              <a:t>HAProxy</a:t>
            </a:r>
            <a:r>
              <a:rPr lang="en-US" altLang="ko-KR" b="1" dirty="0"/>
              <a:t> Install</a:t>
            </a:r>
            <a:endParaRPr lang="ko-KR" altLang="en-US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2B3C2C-8ECA-4885-9935-AE103B0BAECB}"/>
              </a:ext>
            </a:extLst>
          </p:cNvPr>
          <p:cNvSpPr txBox="1"/>
          <p:nvPr/>
        </p:nvSpPr>
        <p:spPr>
          <a:xfrm>
            <a:off x="487679" y="1762626"/>
            <a:ext cx="4523591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/>
              <a:t>tar -</a:t>
            </a:r>
            <a:r>
              <a:rPr lang="en-US" altLang="ko-KR" sz="1400" dirty="0" err="1"/>
              <a:t>zxvf</a:t>
            </a:r>
            <a:r>
              <a:rPr lang="en-US" altLang="ko-KR" sz="1400" dirty="0"/>
              <a:t> haproxy-2.4.3.tar.gz</a:t>
            </a:r>
          </a:p>
          <a:p>
            <a:endParaRPr lang="en-US" altLang="ko-KR" sz="1400" dirty="0"/>
          </a:p>
          <a:p>
            <a:r>
              <a:rPr lang="en-US" altLang="ko-KR" sz="1400" dirty="0" err="1"/>
              <a:t>sudo</a:t>
            </a:r>
            <a:r>
              <a:rPr lang="en-US" altLang="ko-KR" sz="1400" dirty="0"/>
              <a:t> mv haproxy-2.4.3 /</a:t>
            </a:r>
            <a:r>
              <a:rPr lang="en-US" altLang="ko-KR" sz="1400" dirty="0" err="1"/>
              <a:t>haproxy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 err="1"/>
              <a:t>sudo</a:t>
            </a:r>
            <a:r>
              <a:rPr lang="en-US" altLang="ko-KR" sz="1400" dirty="0"/>
              <a:t> yum install </a:t>
            </a:r>
            <a:r>
              <a:rPr lang="en-US" altLang="ko-KR" sz="1400" dirty="0" err="1"/>
              <a:t>systemd-devel</a:t>
            </a:r>
            <a:r>
              <a:rPr lang="en-US" altLang="ko-KR" sz="1400" dirty="0"/>
              <a:t> –y</a:t>
            </a:r>
          </a:p>
          <a:p>
            <a:endParaRPr lang="en-US" altLang="ko-KR" sz="1400" dirty="0"/>
          </a:p>
          <a:p>
            <a:r>
              <a:rPr lang="en-US" altLang="ko-KR" sz="1400" dirty="0" err="1"/>
              <a:t>sudo</a:t>
            </a:r>
            <a:r>
              <a:rPr lang="en-US" altLang="ko-KR" sz="1400" dirty="0"/>
              <a:t> yum install </a:t>
            </a:r>
            <a:r>
              <a:rPr lang="en-US" altLang="ko-KR" sz="1400" dirty="0" err="1"/>
              <a:t>gcc</a:t>
            </a:r>
            <a:r>
              <a:rPr lang="en-US" altLang="ko-KR" sz="1400" dirty="0"/>
              <a:t> -y</a:t>
            </a:r>
          </a:p>
          <a:p>
            <a:endParaRPr lang="en-US" altLang="ko-KR" sz="1400" dirty="0"/>
          </a:p>
          <a:p>
            <a:r>
              <a:rPr lang="en-US" altLang="ko-KR" sz="1400" dirty="0"/>
              <a:t>cd /</a:t>
            </a:r>
            <a:r>
              <a:rPr lang="en-US" altLang="ko-KR" sz="1400" dirty="0" err="1"/>
              <a:t>haproxy</a:t>
            </a:r>
            <a:endParaRPr lang="en-US" altLang="ko-KR" sz="1400"/>
          </a:p>
          <a:p>
            <a:endParaRPr lang="en-US" altLang="ko-KR" sz="1400" dirty="0"/>
          </a:p>
          <a:p>
            <a:r>
              <a:rPr lang="en-US" altLang="ko-KR" sz="1400" dirty="0" err="1"/>
              <a:t>sudo</a:t>
            </a:r>
            <a:r>
              <a:rPr lang="en-US" altLang="ko-KR" sz="1400" dirty="0"/>
              <a:t> make TARGET=</a:t>
            </a:r>
            <a:r>
              <a:rPr lang="en-US" altLang="ko-KR" sz="1400" dirty="0" err="1"/>
              <a:t>linux-glibc</a:t>
            </a:r>
            <a:r>
              <a:rPr lang="en-US" altLang="ko-KR" sz="1400" dirty="0"/>
              <a:t> USE_SYSTEMD=1</a:t>
            </a:r>
          </a:p>
          <a:p>
            <a:endParaRPr lang="en-US" altLang="ko-KR" sz="1400" dirty="0"/>
          </a:p>
          <a:p>
            <a:r>
              <a:rPr lang="nn-NO" altLang="ko-KR" sz="1400" dirty="0"/>
              <a:t>./haproxy -vv | grep -i systemd</a:t>
            </a:r>
          </a:p>
          <a:p>
            <a:endParaRPr lang="nn-NO" altLang="ko-KR" sz="1400" dirty="0"/>
          </a:p>
          <a:p>
            <a:r>
              <a:rPr lang="en-US" altLang="ko-KR" sz="1400" dirty="0" err="1"/>
              <a:t>sudo</a:t>
            </a:r>
            <a:r>
              <a:rPr lang="en-US" altLang="ko-KR" sz="1400" dirty="0"/>
              <a:t> make install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6E056D2-FA61-409E-A035-3DE44297BB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4915" y="656188"/>
            <a:ext cx="5827222" cy="331990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4A661B9-6B79-445A-9F34-48CAB8D052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10" y="5351350"/>
            <a:ext cx="5861490" cy="129674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7A18176-21C3-45DD-8040-25466D0854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0648" y="4053823"/>
            <a:ext cx="5861489" cy="2595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0982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2AB2C5C-F60A-46B4-AFDE-6DF699FA1762}"/>
              </a:ext>
            </a:extLst>
          </p:cNvPr>
          <p:cNvSpPr txBox="1"/>
          <p:nvPr/>
        </p:nvSpPr>
        <p:spPr>
          <a:xfrm>
            <a:off x="371138" y="727592"/>
            <a:ext cx="2728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2. </a:t>
            </a:r>
            <a:r>
              <a:rPr lang="en-US" altLang="ko-KR" dirty="0" err="1"/>
              <a:t>HAProxy</a:t>
            </a:r>
            <a:r>
              <a:rPr lang="en-US" altLang="ko-KR" dirty="0"/>
              <a:t> </a:t>
            </a:r>
            <a:r>
              <a:rPr lang="ko-KR" altLang="en-US" dirty="0"/>
              <a:t>서비스 생성</a:t>
            </a:r>
            <a:r>
              <a:rPr lang="en-US" altLang="ko-KR" dirty="0"/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EF00C6-876C-4F5D-8F32-E5E6C5B662CB}"/>
              </a:ext>
            </a:extLst>
          </p:cNvPr>
          <p:cNvSpPr txBox="1"/>
          <p:nvPr/>
        </p:nvSpPr>
        <p:spPr>
          <a:xfrm>
            <a:off x="257694" y="209123"/>
            <a:ext cx="11654443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b="1" dirty="0" err="1"/>
              <a:t>HAProxy</a:t>
            </a:r>
            <a:r>
              <a:rPr lang="en-US" altLang="ko-KR" b="1" dirty="0"/>
              <a:t> Install</a:t>
            </a:r>
            <a:endParaRPr lang="ko-KR" altLang="en-US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2B3C2C-8ECA-4885-9935-AE103B0BAECB}"/>
              </a:ext>
            </a:extLst>
          </p:cNvPr>
          <p:cNvSpPr txBox="1"/>
          <p:nvPr/>
        </p:nvSpPr>
        <p:spPr>
          <a:xfrm>
            <a:off x="371138" y="1571563"/>
            <a:ext cx="5201815" cy="4462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 err="1"/>
              <a:t>sudo</a:t>
            </a:r>
            <a:r>
              <a:rPr lang="en-US" altLang="ko-KR" sz="1400" dirty="0"/>
              <a:t> </a:t>
            </a:r>
            <a:r>
              <a:rPr lang="en-US" altLang="ko-KR" sz="1400" dirty="0" err="1"/>
              <a:t>mkdir</a:t>
            </a:r>
            <a:r>
              <a:rPr lang="en-US" altLang="ko-KR" sz="1400" dirty="0"/>
              <a:t> -p /run/</a:t>
            </a:r>
            <a:r>
              <a:rPr lang="en-US" altLang="ko-KR" sz="1400" dirty="0" err="1"/>
              <a:t>haproxy</a:t>
            </a:r>
            <a:endParaRPr lang="en-US" altLang="ko-KR" sz="1400" dirty="0"/>
          </a:p>
          <a:p>
            <a:r>
              <a:rPr lang="en-US" altLang="ko-KR" sz="1400" dirty="0" err="1"/>
              <a:t>sudo</a:t>
            </a:r>
            <a:r>
              <a:rPr lang="en-US" altLang="ko-KR" sz="1400" dirty="0"/>
              <a:t> vi /</a:t>
            </a:r>
            <a:r>
              <a:rPr lang="en-US" altLang="ko-KR" sz="1400" dirty="0" err="1"/>
              <a:t>usr</a:t>
            </a:r>
            <a:r>
              <a:rPr lang="en-US" altLang="ko-KR" sz="1400" dirty="0"/>
              <a:t>/lib/</a:t>
            </a:r>
            <a:r>
              <a:rPr lang="en-US" altLang="ko-KR" sz="1400" dirty="0" err="1"/>
              <a:t>systemd</a:t>
            </a:r>
            <a:r>
              <a:rPr lang="en-US" altLang="ko-KR" sz="1400" dirty="0"/>
              <a:t>/system/</a:t>
            </a:r>
            <a:r>
              <a:rPr lang="en-US" altLang="ko-KR" sz="1400" dirty="0" err="1"/>
              <a:t>haproxy.service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100" dirty="0"/>
              <a:t>Description=</a:t>
            </a:r>
            <a:r>
              <a:rPr lang="en-US" altLang="ko-KR" sz="1100" dirty="0" err="1"/>
              <a:t>HAProxy</a:t>
            </a:r>
            <a:r>
              <a:rPr lang="en-US" altLang="ko-KR" sz="1100" dirty="0"/>
              <a:t> Load Balancer</a:t>
            </a:r>
          </a:p>
          <a:p>
            <a:r>
              <a:rPr lang="en-US" altLang="ko-KR" sz="1100" dirty="0"/>
              <a:t>After=</a:t>
            </a:r>
            <a:r>
              <a:rPr lang="en-US" altLang="ko-KR" sz="1100" dirty="0" err="1"/>
              <a:t>network.target</a:t>
            </a:r>
            <a:endParaRPr lang="en-US" altLang="ko-KR" sz="1100" dirty="0"/>
          </a:p>
          <a:p>
            <a:endParaRPr lang="en-US" altLang="ko-KR" sz="1100" dirty="0"/>
          </a:p>
          <a:p>
            <a:r>
              <a:rPr lang="en-US" altLang="ko-KR" sz="1100" dirty="0"/>
              <a:t>[Service]</a:t>
            </a:r>
          </a:p>
          <a:p>
            <a:r>
              <a:rPr lang="en-US" altLang="ko-KR" sz="1100" dirty="0" err="1"/>
              <a:t>EnvironmentFile</a:t>
            </a:r>
            <a:r>
              <a:rPr lang="en-US" altLang="ko-KR" sz="1100" dirty="0"/>
              <a:t>=-/</a:t>
            </a:r>
            <a:r>
              <a:rPr lang="en-US" altLang="ko-KR" sz="1100" dirty="0" err="1"/>
              <a:t>etc</a:t>
            </a:r>
            <a:r>
              <a:rPr lang="en-US" altLang="ko-KR" sz="1100" dirty="0"/>
              <a:t>/default/</a:t>
            </a:r>
            <a:r>
              <a:rPr lang="en-US" altLang="ko-KR" sz="1100" dirty="0" err="1"/>
              <a:t>haproxy</a:t>
            </a:r>
            <a:endParaRPr lang="en-US" altLang="ko-KR" sz="1100" dirty="0"/>
          </a:p>
          <a:p>
            <a:r>
              <a:rPr lang="en-US" altLang="ko-KR" sz="1100" dirty="0" err="1"/>
              <a:t>EnvironmentFile</a:t>
            </a:r>
            <a:r>
              <a:rPr lang="en-US" altLang="ko-KR" sz="1100" dirty="0"/>
              <a:t>=-/</a:t>
            </a:r>
            <a:r>
              <a:rPr lang="en-US" altLang="ko-KR" sz="1100" dirty="0" err="1"/>
              <a:t>etc</a:t>
            </a:r>
            <a:r>
              <a:rPr lang="en-US" altLang="ko-KR" sz="1100" dirty="0"/>
              <a:t>/</a:t>
            </a:r>
            <a:r>
              <a:rPr lang="en-US" altLang="ko-KR" sz="1100" dirty="0" err="1"/>
              <a:t>sysconfig</a:t>
            </a:r>
            <a:r>
              <a:rPr lang="en-US" altLang="ko-KR" sz="1100" dirty="0"/>
              <a:t>/</a:t>
            </a:r>
            <a:r>
              <a:rPr lang="en-US" altLang="ko-KR" sz="1100" dirty="0" err="1"/>
              <a:t>haproxy</a:t>
            </a:r>
            <a:endParaRPr lang="en-US" altLang="ko-KR" sz="1100" dirty="0"/>
          </a:p>
          <a:p>
            <a:r>
              <a:rPr lang="en-US" altLang="ko-KR" sz="1100" dirty="0"/>
              <a:t>Environment="CONFIG=/</a:t>
            </a:r>
            <a:r>
              <a:rPr lang="en-US" altLang="ko-KR" sz="1100" dirty="0" err="1"/>
              <a:t>haproxy</a:t>
            </a:r>
            <a:r>
              <a:rPr lang="en-US" altLang="ko-KR" sz="1100" dirty="0"/>
              <a:t>/</a:t>
            </a:r>
            <a:r>
              <a:rPr lang="en-US" altLang="ko-KR" sz="1100" dirty="0" err="1"/>
              <a:t>haproxy.cfg</a:t>
            </a:r>
            <a:r>
              <a:rPr lang="en-US" altLang="ko-KR" sz="1100" dirty="0"/>
              <a:t>" "PIDFILE=/run/</a:t>
            </a:r>
            <a:r>
              <a:rPr lang="en-US" altLang="ko-KR" sz="1100" dirty="0" err="1"/>
              <a:t>haproxy.pid</a:t>
            </a:r>
            <a:r>
              <a:rPr lang="en-US" altLang="ko-KR" sz="1100" dirty="0"/>
              <a:t>" "EXTRAOPTS=-S /run/</a:t>
            </a:r>
            <a:r>
              <a:rPr lang="en-US" altLang="ko-KR" sz="1100" dirty="0" err="1"/>
              <a:t>haproxy-master.sock</a:t>
            </a:r>
            <a:r>
              <a:rPr lang="en-US" altLang="ko-KR" sz="1100" dirty="0"/>
              <a:t>"</a:t>
            </a:r>
          </a:p>
          <a:p>
            <a:r>
              <a:rPr lang="en-US" altLang="ko-KR" sz="1100" dirty="0" err="1"/>
              <a:t>ExecStartPre</a:t>
            </a:r>
            <a:r>
              <a:rPr lang="en-US" altLang="ko-KR" sz="1100" dirty="0"/>
              <a:t>=/</a:t>
            </a:r>
            <a:r>
              <a:rPr lang="en-US" altLang="ko-KR" sz="1100" dirty="0" err="1"/>
              <a:t>haproxy</a:t>
            </a:r>
            <a:r>
              <a:rPr lang="en-US" altLang="ko-KR" sz="1100" dirty="0"/>
              <a:t>/</a:t>
            </a:r>
            <a:r>
              <a:rPr lang="en-US" altLang="ko-KR" sz="1100" dirty="0" err="1"/>
              <a:t>haproxy</a:t>
            </a:r>
            <a:r>
              <a:rPr lang="en-US" altLang="ko-KR" sz="1100" dirty="0"/>
              <a:t> -f /</a:t>
            </a:r>
            <a:r>
              <a:rPr lang="en-US" altLang="ko-KR" sz="1100" dirty="0" err="1"/>
              <a:t>haproxy</a:t>
            </a:r>
            <a:r>
              <a:rPr lang="en-US" altLang="ko-KR" sz="1100" dirty="0"/>
              <a:t>/</a:t>
            </a:r>
            <a:r>
              <a:rPr lang="en-US" altLang="ko-KR" sz="1100" dirty="0" err="1"/>
              <a:t>haproxy.cfg</a:t>
            </a:r>
            <a:r>
              <a:rPr lang="en-US" altLang="ko-KR" sz="1100" dirty="0"/>
              <a:t> -c -q -S /run/</a:t>
            </a:r>
            <a:r>
              <a:rPr lang="en-US" altLang="ko-KR" sz="1100" dirty="0" err="1"/>
              <a:t>haproxy-master.sock</a:t>
            </a:r>
            <a:endParaRPr lang="en-US" altLang="ko-KR" sz="1100" dirty="0"/>
          </a:p>
          <a:p>
            <a:r>
              <a:rPr lang="en-US" altLang="ko-KR" sz="1100" dirty="0" err="1"/>
              <a:t>ExecStart</a:t>
            </a:r>
            <a:r>
              <a:rPr lang="en-US" altLang="ko-KR" sz="1100" dirty="0"/>
              <a:t>=/</a:t>
            </a:r>
            <a:r>
              <a:rPr lang="en-US" altLang="ko-KR" sz="1100" dirty="0" err="1"/>
              <a:t>haproxy</a:t>
            </a:r>
            <a:r>
              <a:rPr lang="en-US" altLang="ko-KR" sz="1100" dirty="0"/>
              <a:t>/</a:t>
            </a:r>
            <a:r>
              <a:rPr lang="en-US" altLang="ko-KR" sz="1100" dirty="0" err="1"/>
              <a:t>haproxy</a:t>
            </a:r>
            <a:r>
              <a:rPr lang="en-US" altLang="ko-KR" sz="1100" dirty="0"/>
              <a:t> -</a:t>
            </a:r>
            <a:r>
              <a:rPr lang="en-US" altLang="ko-KR" sz="1100" dirty="0" err="1"/>
              <a:t>Ws</a:t>
            </a:r>
            <a:r>
              <a:rPr lang="en-US" altLang="ko-KR" sz="1100" dirty="0"/>
              <a:t> -f /</a:t>
            </a:r>
            <a:r>
              <a:rPr lang="en-US" altLang="ko-KR" sz="1100" dirty="0" err="1"/>
              <a:t>haproxy</a:t>
            </a:r>
            <a:r>
              <a:rPr lang="en-US" altLang="ko-KR" sz="1100" dirty="0"/>
              <a:t>/</a:t>
            </a:r>
            <a:r>
              <a:rPr lang="en-US" altLang="ko-KR" sz="1100" dirty="0" err="1"/>
              <a:t>haproxy.cfg</a:t>
            </a:r>
            <a:r>
              <a:rPr lang="en-US" altLang="ko-KR" sz="1100" dirty="0"/>
              <a:t> -p /run/</a:t>
            </a:r>
            <a:r>
              <a:rPr lang="en-US" altLang="ko-KR" sz="1100" dirty="0" err="1"/>
              <a:t>haproxy.pid</a:t>
            </a:r>
            <a:r>
              <a:rPr lang="en-US" altLang="ko-KR" sz="1100" dirty="0"/>
              <a:t> -S /run/</a:t>
            </a:r>
            <a:r>
              <a:rPr lang="en-US" altLang="ko-KR" sz="1100" dirty="0" err="1"/>
              <a:t>haproxy-master.sock</a:t>
            </a:r>
            <a:endParaRPr lang="en-US" altLang="ko-KR" sz="1100" dirty="0"/>
          </a:p>
          <a:p>
            <a:r>
              <a:rPr lang="en-US" altLang="ko-KR" sz="1100" dirty="0" err="1"/>
              <a:t>ExecReload</a:t>
            </a:r>
            <a:r>
              <a:rPr lang="en-US" altLang="ko-KR" sz="1100" dirty="0"/>
              <a:t>=/</a:t>
            </a:r>
            <a:r>
              <a:rPr lang="en-US" altLang="ko-KR" sz="1100" dirty="0" err="1"/>
              <a:t>haproxy</a:t>
            </a:r>
            <a:r>
              <a:rPr lang="en-US" altLang="ko-KR" sz="1100" dirty="0"/>
              <a:t>/</a:t>
            </a:r>
            <a:r>
              <a:rPr lang="en-US" altLang="ko-KR" sz="1100" dirty="0" err="1"/>
              <a:t>haproxy</a:t>
            </a:r>
            <a:r>
              <a:rPr lang="en-US" altLang="ko-KR" sz="1100" dirty="0"/>
              <a:t> -f /</a:t>
            </a:r>
            <a:r>
              <a:rPr lang="en-US" altLang="ko-KR" sz="1100" dirty="0" err="1"/>
              <a:t>haproxy</a:t>
            </a:r>
            <a:r>
              <a:rPr lang="en-US" altLang="ko-KR" sz="1100" dirty="0"/>
              <a:t>/</a:t>
            </a:r>
            <a:r>
              <a:rPr lang="en-US" altLang="ko-KR" sz="1100" dirty="0" err="1"/>
              <a:t>haproxy.cfg</a:t>
            </a:r>
            <a:r>
              <a:rPr lang="en-US" altLang="ko-KR" sz="1100" dirty="0"/>
              <a:t> -c -q -S /run/</a:t>
            </a:r>
            <a:r>
              <a:rPr lang="en-US" altLang="ko-KR" sz="1100" dirty="0" err="1"/>
              <a:t>haproxy-master.sock</a:t>
            </a:r>
            <a:endParaRPr lang="en-US" altLang="ko-KR" sz="1100" dirty="0"/>
          </a:p>
          <a:p>
            <a:r>
              <a:rPr lang="en-US" altLang="ko-KR" sz="1100" dirty="0" err="1"/>
              <a:t>ExecReload</a:t>
            </a:r>
            <a:r>
              <a:rPr lang="en-US" altLang="ko-KR" sz="1100" dirty="0"/>
              <a:t>=/bin/kill -USR2 $MAINPID</a:t>
            </a:r>
          </a:p>
          <a:p>
            <a:r>
              <a:rPr lang="en-US" altLang="ko-KR" sz="1100" dirty="0" err="1"/>
              <a:t>KillMode</a:t>
            </a:r>
            <a:r>
              <a:rPr lang="en-US" altLang="ko-KR" sz="1100" dirty="0"/>
              <a:t>=mixed</a:t>
            </a:r>
          </a:p>
          <a:p>
            <a:r>
              <a:rPr lang="en-US" altLang="ko-KR" sz="1100" dirty="0"/>
              <a:t>Restart=always</a:t>
            </a:r>
          </a:p>
          <a:p>
            <a:r>
              <a:rPr lang="en-US" altLang="ko-KR" sz="1100" dirty="0" err="1"/>
              <a:t>SuccessExitStatus</a:t>
            </a:r>
            <a:r>
              <a:rPr lang="en-US" altLang="ko-KR" sz="1100" dirty="0"/>
              <a:t>=143</a:t>
            </a:r>
          </a:p>
          <a:p>
            <a:r>
              <a:rPr lang="en-US" altLang="ko-KR" sz="1100" dirty="0"/>
              <a:t>Type=notify</a:t>
            </a:r>
          </a:p>
          <a:p>
            <a:endParaRPr lang="en-US" altLang="ko-KR" sz="1100" dirty="0"/>
          </a:p>
          <a:p>
            <a:r>
              <a:rPr lang="en-US" altLang="ko-KR" sz="1100" dirty="0"/>
              <a:t>[Install]</a:t>
            </a:r>
          </a:p>
          <a:p>
            <a:r>
              <a:rPr lang="en-US" altLang="ko-KR" sz="1100" dirty="0" err="1"/>
              <a:t>WantedBy</a:t>
            </a:r>
            <a:r>
              <a:rPr lang="en-US" altLang="ko-KR" sz="1100" dirty="0"/>
              <a:t>=multi-</a:t>
            </a:r>
            <a:r>
              <a:rPr lang="en-US" altLang="ko-KR" sz="1100" dirty="0" err="1"/>
              <a:t>user.target</a:t>
            </a:r>
            <a:endParaRPr lang="en-US" altLang="ko-KR" sz="14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8AFD073-CB91-403B-809C-B070081EA3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9232" y="1047242"/>
            <a:ext cx="6263587" cy="4462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15836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2AB2C5C-F60A-46B4-AFDE-6DF699FA1762}"/>
              </a:ext>
            </a:extLst>
          </p:cNvPr>
          <p:cNvSpPr txBox="1"/>
          <p:nvPr/>
        </p:nvSpPr>
        <p:spPr>
          <a:xfrm>
            <a:off x="371138" y="727592"/>
            <a:ext cx="2312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2. </a:t>
            </a:r>
            <a:r>
              <a:rPr lang="en-US" altLang="ko-KR" dirty="0" err="1"/>
              <a:t>HAProxy.cfg</a:t>
            </a:r>
            <a:r>
              <a:rPr lang="ko-KR" altLang="en-US" dirty="0"/>
              <a:t> 생성</a:t>
            </a:r>
            <a:r>
              <a:rPr lang="en-US" altLang="ko-KR" dirty="0"/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EF00C6-876C-4F5D-8F32-E5E6C5B662CB}"/>
              </a:ext>
            </a:extLst>
          </p:cNvPr>
          <p:cNvSpPr txBox="1"/>
          <p:nvPr/>
        </p:nvSpPr>
        <p:spPr>
          <a:xfrm>
            <a:off x="257694" y="209123"/>
            <a:ext cx="11654443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b="1" dirty="0" err="1"/>
              <a:t>HAProxy</a:t>
            </a:r>
            <a:r>
              <a:rPr lang="en-US" altLang="ko-KR" b="1" dirty="0"/>
              <a:t> Install</a:t>
            </a:r>
            <a:endParaRPr lang="ko-KR" altLang="en-US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2B3C2C-8ECA-4885-9935-AE103B0BAECB}"/>
              </a:ext>
            </a:extLst>
          </p:cNvPr>
          <p:cNvSpPr txBox="1"/>
          <p:nvPr/>
        </p:nvSpPr>
        <p:spPr>
          <a:xfrm>
            <a:off x="371138" y="1204205"/>
            <a:ext cx="2585422" cy="51398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 err="1"/>
              <a:t>sudo</a:t>
            </a:r>
            <a:r>
              <a:rPr lang="en-US" altLang="ko-KR" sz="1400" dirty="0"/>
              <a:t> cd /</a:t>
            </a:r>
            <a:r>
              <a:rPr lang="en-US" altLang="ko-KR" sz="1400" dirty="0" err="1"/>
              <a:t>haproxy</a:t>
            </a:r>
            <a:endParaRPr lang="en-US" altLang="ko-KR" sz="1400" dirty="0"/>
          </a:p>
          <a:p>
            <a:r>
              <a:rPr lang="en-US" altLang="ko-KR" sz="1400" dirty="0" err="1"/>
              <a:t>sudo</a:t>
            </a:r>
            <a:r>
              <a:rPr lang="en-US" altLang="ko-KR" sz="1400" dirty="0"/>
              <a:t> vi </a:t>
            </a:r>
            <a:r>
              <a:rPr lang="en-US" altLang="ko-KR" sz="1400" dirty="0" err="1"/>
              <a:t>haproxy.cfg</a:t>
            </a:r>
            <a:endParaRPr lang="en-US" altLang="ko-KR" sz="1400" dirty="0"/>
          </a:p>
          <a:p>
            <a:r>
              <a:rPr lang="en-US" altLang="ko-KR" sz="600" dirty="0"/>
              <a:t>#---------------------------------------------------------------------</a:t>
            </a:r>
          </a:p>
          <a:p>
            <a:r>
              <a:rPr lang="en-US" altLang="ko-KR" sz="600" dirty="0"/>
              <a:t># Global settings </a:t>
            </a:r>
          </a:p>
          <a:p>
            <a:r>
              <a:rPr lang="en-US" altLang="ko-KR" sz="600" dirty="0"/>
              <a:t>#---------------------------------------------------------------------</a:t>
            </a:r>
          </a:p>
          <a:p>
            <a:r>
              <a:rPr lang="en-US" altLang="ko-KR" sz="600" dirty="0"/>
              <a:t>global</a:t>
            </a:r>
          </a:p>
          <a:p>
            <a:r>
              <a:rPr lang="en-US" altLang="ko-KR" sz="600" dirty="0"/>
              <a:t># setup logging and force level to debug. Logs require </a:t>
            </a:r>
            <a:r>
              <a:rPr lang="en-US" altLang="ko-KR" sz="600" dirty="0" err="1"/>
              <a:t>rsyslog</a:t>
            </a:r>
            <a:r>
              <a:rPr lang="en-US" altLang="ko-KR" sz="600" dirty="0"/>
              <a:t> be setup.</a:t>
            </a:r>
          </a:p>
          <a:p>
            <a:r>
              <a:rPr lang="en-US" altLang="ko-KR" sz="600" dirty="0"/>
              <a:t>#chroot /var/lib/</a:t>
            </a:r>
            <a:r>
              <a:rPr lang="en-US" altLang="ko-KR" sz="600" dirty="0" err="1"/>
              <a:t>haproxy</a:t>
            </a:r>
            <a:endParaRPr lang="en-US" altLang="ko-KR" sz="600" dirty="0"/>
          </a:p>
          <a:p>
            <a:r>
              <a:rPr lang="en-US" altLang="ko-KR" sz="600" dirty="0"/>
              <a:t>#log /dev/log local0 debug</a:t>
            </a:r>
          </a:p>
          <a:p>
            <a:endParaRPr lang="en-US" altLang="ko-KR" sz="600" dirty="0"/>
          </a:p>
          <a:p>
            <a:r>
              <a:rPr lang="en-US" altLang="ko-KR" sz="600" dirty="0"/>
              <a:t># maximum number of connections allowed</a:t>
            </a:r>
          </a:p>
          <a:p>
            <a:r>
              <a:rPr lang="en-US" altLang="ko-KR" sz="600" dirty="0" err="1"/>
              <a:t>maxconn</a:t>
            </a:r>
            <a:r>
              <a:rPr lang="en-US" altLang="ko-KR" sz="600" dirty="0"/>
              <a:t> 10000</a:t>
            </a:r>
          </a:p>
          <a:p>
            <a:endParaRPr lang="en-US" altLang="ko-KR" sz="600" dirty="0"/>
          </a:p>
          <a:p>
            <a:r>
              <a:rPr lang="en-US" altLang="ko-KR" sz="600" dirty="0"/>
              <a:t># turn on stats </a:t>
            </a:r>
            <a:r>
              <a:rPr lang="en-US" altLang="ko-KR" sz="600" dirty="0" err="1"/>
              <a:t>unix</a:t>
            </a:r>
            <a:r>
              <a:rPr lang="en-US" altLang="ko-KR" sz="600" dirty="0"/>
              <a:t> socket</a:t>
            </a:r>
          </a:p>
          <a:p>
            <a:r>
              <a:rPr lang="en-US" altLang="ko-KR" sz="600" dirty="0"/>
              <a:t>stats socket /run/</a:t>
            </a:r>
            <a:r>
              <a:rPr lang="en-US" altLang="ko-KR" sz="600" dirty="0" err="1"/>
              <a:t>haproxy</a:t>
            </a:r>
            <a:r>
              <a:rPr lang="en-US" altLang="ko-KR" sz="600" dirty="0"/>
              <a:t>/</a:t>
            </a:r>
            <a:r>
              <a:rPr lang="en-US" altLang="ko-KR" sz="600" dirty="0" err="1"/>
              <a:t>admin.sock</a:t>
            </a:r>
            <a:r>
              <a:rPr lang="en-US" altLang="ko-KR" sz="600" dirty="0"/>
              <a:t> mode 660 level admin expose-</a:t>
            </a:r>
            <a:r>
              <a:rPr lang="en-US" altLang="ko-KR" sz="600" dirty="0" err="1"/>
              <a:t>fd</a:t>
            </a:r>
            <a:r>
              <a:rPr lang="en-US" altLang="ko-KR" sz="600" dirty="0"/>
              <a:t> listeners</a:t>
            </a:r>
          </a:p>
          <a:p>
            <a:r>
              <a:rPr lang="en-US" altLang="ko-KR" sz="600" dirty="0"/>
              <a:t>stats timeout 30s</a:t>
            </a:r>
          </a:p>
          <a:p>
            <a:r>
              <a:rPr lang="en-US" altLang="ko-KR" sz="600" dirty="0"/>
              <a:t># user and group </a:t>
            </a:r>
            <a:r>
              <a:rPr lang="en-US" altLang="ko-KR" sz="600" dirty="0" err="1"/>
              <a:t>haproxy</a:t>
            </a:r>
            <a:r>
              <a:rPr lang="en-US" altLang="ko-KR" sz="600" dirty="0"/>
              <a:t> will run as</a:t>
            </a:r>
          </a:p>
          <a:p>
            <a:r>
              <a:rPr lang="en-US" altLang="ko-KR" sz="600" dirty="0"/>
              <a:t># user </a:t>
            </a:r>
            <a:r>
              <a:rPr lang="en-US" altLang="ko-KR" sz="600" dirty="0" err="1"/>
              <a:t>haproxy</a:t>
            </a:r>
            <a:endParaRPr lang="en-US" altLang="ko-KR" sz="600" dirty="0"/>
          </a:p>
          <a:p>
            <a:r>
              <a:rPr lang="en-US" altLang="ko-KR" sz="600" dirty="0"/>
              <a:t># group </a:t>
            </a:r>
            <a:r>
              <a:rPr lang="en-US" altLang="ko-KR" sz="600" dirty="0" err="1"/>
              <a:t>haproxy</a:t>
            </a:r>
            <a:r>
              <a:rPr lang="en-US" altLang="ko-KR" sz="600" dirty="0"/>
              <a:t> </a:t>
            </a:r>
          </a:p>
          <a:p>
            <a:endParaRPr lang="en-US" altLang="ko-KR" sz="600" dirty="0"/>
          </a:p>
          <a:p>
            <a:r>
              <a:rPr lang="en-US" altLang="ko-KR" sz="600" dirty="0"/>
              <a:t>#---------------------------------------------------------------------</a:t>
            </a:r>
          </a:p>
          <a:p>
            <a:r>
              <a:rPr lang="en-US" altLang="ko-KR" sz="600" dirty="0"/>
              <a:t># common defaults that all the 'listen' and 'backend' sections will</a:t>
            </a:r>
          </a:p>
          <a:p>
            <a:r>
              <a:rPr lang="en-US" altLang="ko-KR" sz="600" dirty="0"/>
              <a:t># use if not designated in their block</a:t>
            </a:r>
          </a:p>
          <a:p>
            <a:r>
              <a:rPr lang="en-US" altLang="ko-KR" sz="600" dirty="0"/>
              <a:t>#---------------------------------------------------------------------</a:t>
            </a:r>
          </a:p>
          <a:p>
            <a:endParaRPr lang="en-US" altLang="ko-KR" sz="600" dirty="0"/>
          </a:p>
          <a:p>
            <a:r>
              <a:rPr lang="en-US" altLang="ko-KR" sz="600" dirty="0"/>
              <a:t>defaults</a:t>
            </a:r>
          </a:p>
          <a:p>
            <a:r>
              <a:rPr lang="en-US" altLang="ko-KR" sz="600" dirty="0"/>
              <a:t>default-server </a:t>
            </a:r>
            <a:r>
              <a:rPr lang="en-US" altLang="ko-KR" sz="600" dirty="0" err="1"/>
              <a:t>init-addr</a:t>
            </a:r>
            <a:r>
              <a:rPr lang="en-US" altLang="ko-KR" sz="600" dirty="0"/>
              <a:t> </a:t>
            </a:r>
            <a:r>
              <a:rPr lang="en-US" altLang="ko-KR" sz="600" dirty="0" err="1"/>
              <a:t>last,libc,none</a:t>
            </a:r>
            <a:endParaRPr lang="en-US" altLang="ko-KR" sz="600" dirty="0"/>
          </a:p>
          <a:p>
            <a:r>
              <a:rPr lang="en-US" altLang="ko-KR" sz="600" dirty="0"/>
              <a:t>log global</a:t>
            </a:r>
          </a:p>
          <a:p>
            <a:r>
              <a:rPr lang="en-US" altLang="ko-KR" sz="600" dirty="0"/>
              <a:t>mode http</a:t>
            </a:r>
          </a:p>
          <a:p>
            <a:endParaRPr lang="en-US" altLang="ko-KR" sz="600" dirty="0"/>
          </a:p>
          <a:p>
            <a:r>
              <a:rPr lang="en-US" altLang="ko-KR" sz="600" dirty="0"/>
              <a:t>option </a:t>
            </a:r>
            <a:r>
              <a:rPr lang="en-US" altLang="ko-KR" sz="600" dirty="0" err="1"/>
              <a:t>httplog</a:t>
            </a:r>
            <a:endParaRPr lang="en-US" altLang="ko-KR" sz="600" dirty="0"/>
          </a:p>
          <a:p>
            <a:r>
              <a:rPr lang="en-US" altLang="ko-KR" sz="600" dirty="0"/>
              <a:t>option redispatch</a:t>
            </a:r>
          </a:p>
          <a:p>
            <a:r>
              <a:rPr lang="en-US" altLang="ko-KR" sz="600" dirty="0"/>
              <a:t>option </a:t>
            </a:r>
            <a:r>
              <a:rPr lang="en-US" altLang="ko-KR" sz="600" dirty="0" err="1"/>
              <a:t>forwardfor</a:t>
            </a:r>
            <a:endParaRPr lang="en-US" altLang="ko-KR" sz="600" dirty="0"/>
          </a:p>
          <a:p>
            <a:endParaRPr lang="en-US" altLang="ko-KR" sz="600" dirty="0"/>
          </a:p>
          <a:p>
            <a:r>
              <a:rPr lang="en-US" altLang="ko-KR" sz="600" dirty="0"/>
              <a:t>timeout connect 10s</a:t>
            </a:r>
          </a:p>
          <a:p>
            <a:r>
              <a:rPr lang="en-US" altLang="ko-KR" sz="600" dirty="0"/>
              <a:t>timeout client 510s</a:t>
            </a:r>
          </a:p>
          <a:p>
            <a:r>
              <a:rPr lang="en-US" altLang="ko-KR" sz="600" dirty="0"/>
              <a:t>timeout server 510s</a:t>
            </a:r>
          </a:p>
          <a:p>
            <a:r>
              <a:rPr lang="en-US" altLang="ko-KR" sz="600" dirty="0"/>
              <a:t>timeout tunnel 1h </a:t>
            </a:r>
          </a:p>
          <a:p>
            <a:r>
              <a:rPr lang="en-US" altLang="ko-KR" sz="600" dirty="0"/>
              <a:t>#---------------------------------------------------------------------</a:t>
            </a:r>
          </a:p>
          <a:p>
            <a:r>
              <a:rPr lang="en-US" altLang="ko-KR" sz="600" dirty="0"/>
              <a:t># </a:t>
            </a:r>
            <a:r>
              <a:rPr lang="en-US" altLang="ko-KR" sz="600" dirty="0" err="1"/>
              <a:t>FrontEnd</a:t>
            </a:r>
            <a:r>
              <a:rPr lang="en-US" altLang="ko-KR" sz="600" dirty="0"/>
              <a:t> Configuration </a:t>
            </a:r>
          </a:p>
          <a:p>
            <a:r>
              <a:rPr lang="en-US" altLang="ko-KR" sz="600" dirty="0"/>
              <a:t>#---------------------------------------------------------------------</a:t>
            </a:r>
          </a:p>
          <a:p>
            <a:r>
              <a:rPr lang="en-US" altLang="ko-KR" sz="600" dirty="0"/>
              <a:t>frontend </a:t>
            </a:r>
            <a:r>
              <a:rPr lang="en-US" altLang="ko-KR" sz="600" dirty="0" err="1"/>
              <a:t>ft_web</a:t>
            </a:r>
            <a:endParaRPr lang="en-US" altLang="ko-KR" sz="600" dirty="0"/>
          </a:p>
          <a:p>
            <a:r>
              <a:rPr lang="en-US" altLang="ko-KR" sz="600" dirty="0"/>
              <a:t>bind *:80 name web</a:t>
            </a:r>
          </a:p>
          <a:p>
            <a:r>
              <a:rPr lang="en-US" altLang="ko-KR" sz="600" dirty="0"/>
              <a:t># log the session cookie if passed</a:t>
            </a:r>
          </a:p>
          <a:p>
            <a:r>
              <a:rPr lang="en-US" altLang="ko-KR" sz="600" dirty="0"/>
              <a:t>capture cookie JSESSIONID= </a:t>
            </a:r>
            <a:r>
              <a:rPr lang="en-US" altLang="ko-KR" sz="600" dirty="0" err="1"/>
              <a:t>len</a:t>
            </a:r>
            <a:r>
              <a:rPr lang="en-US" altLang="ko-KR" sz="600" dirty="0"/>
              <a:t> 32</a:t>
            </a:r>
          </a:p>
          <a:p>
            <a:r>
              <a:rPr lang="en-US" altLang="ko-KR" sz="600" dirty="0"/>
              <a:t>## path based routing to connection server</a:t>
            </a:r>
          </a:p>
          <a:p>
            <a:r>
              <a:rPr lang="en-US" altLang="ko-KR" sz="600" dirty="0"/>
              <a:t>#acl </a:t>
            </a:r>
            <a:r>
              <a:rPr lang="en-US" altLang="ko-KR" sz="600" dirty="0" err="1"/>
              <a:t>path_cxserver</a:t>
            </a:r>
            <a:r>
              <a:rPr lang="en-US" altLang="ko-KR" sz="600" dirty="0"/>
              <a:t> path -</a:t>
            </a:r>
            <a:r>
              <a:rPr lang="en-US" altLang="ko-KR" sz="600" dirty="0" err="1"/>
              <a:t>i</a:t>
            </a:r>
            <a:r>
              <a:rPr lang="en-US" altLang="ko-KR" sz="600" dirty="0"/>
              <a:t>-m beg /</a:t>
            </a:r>
            <a:r>
              <a:rPr lang="en-US" altLang="ko-KR" sz="600" dirty="0" err="1"/>
              <a:t>Thingworx</a:t>
            </a:r>
            <a:r>
              <a:rPr lang="en-US" altLang="ko-KR" sz="600" dirty="0"/>
              <a:t>/WS</a:t>
            </a:r>
          </a:p>
          <a:p>
            <a:endParaRPr lang="en-US" altLang="ko-KR" sz="400" dirty="0"/>
          </a:p>
          <a:p>
            <a:endParaRPr lang="en-US" altLang="ko-KR" sz="14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ABD889B-00E9-4F27-8859-8350D581D3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4805" y="5947611"/>
            <a:ext cx="7144871" cy="87663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AA6A76D-7B2E-4400-9D59-A92DE23BCE27}"/>
              </a:ext>
            </a:extLst>
          </p:cNvPr>
          <p:cNvSpPr txBox="1"/>
          <p:nvPr/>
        </p:nvSpPr>
        <p:spPr>
          <a:xfrm>
            <a:off x="2839894" y="1483728"/>
            <a:ext cx="3517998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R" sz="600" dirty="0"/>
          </a:p>
          <a:p>
            <a:endParaRPr lang="en-US" altLang="ko-KR" sz="600" dirty="0"/>
          </a:p>
          <a:p>
            <a:r>
              <a:rPr lang="en-US" altLang="ko-KR" sz="600" dirty="0"/>
              <a:t>#acl </a:t>
            </a:r>
            <a:r>
              <a:rPr lang="en-US" altLang="ko-KR" sz="600" dirty="0" err="1"/>
              <a:t>path_tunnelserver</a:t>
            </a:r>
            <a:r>
              <a:rPr lang="en-US" altLang="ko-KR" sz="600" dirty="0"/>
              <a:t> path -</a:t>
            </a:r>
            <a:r>
              <a:rPr lang="en-US" altLang="ko-KR" sz="600" dirty="0" err="1"/>
              <a:t>i</a:t>
            </a:r>
            <a:r>
              <a:rPr lang="en-US" altLang="ko-KR" sz="600" dirty="0"/>
              <a:t>-m beg /</a:t>
            </a:r>
            <a:r>
              <a:rPr lang="en-US" altLang="ko-KR" sz="600" dirty="0" err="1"/>
              <a:t>Thingworx</a:t>
            </a:r>
            <a:r>
              <a:rPr lang="en-US" altLang="ko-KR" sz="600" dirty="0"/>
              <a:t>/</a:t>
            </a:r>
            <a:r>
              <a:rPr lang="en-US" altLang="ko-KR" sz="600" dirty="0" err="1"/>
              <a:t>WSTunnelServer</a:t>
            </a:r>
            <a:endParaRPr lang="en-US" altLang="ko-KR" sz="600" dirty="0"/>
          </a:p>
          <a:p>
            <a:r>
              <a:rPr lang="en-US" altLang="ko-KR" sz="600" dirty="0"/>
              <a:t>#acl </a:t>
            </a:r>
            <a:r>
              <a:rPr lang="en-US" altLang="ko-KR" sz="600" dirty="0" err="1"/>
              <a:t>path_tunnelclient</a:t>
            </a:r>
            <a:r>
              <a:rPr lang="en-US" altLang="ko-KR" sz="600" dirty="0"/>
              <a:t> path -</a:t>
            </a:r>
            <a:r>
              <a:rPr lang="en-US" altLang="ko-KR" sz="600" dirty="0" err="1"/>
              <a:t>i</a:t>
            </a:r>
            <a:r>
              <a:rPr lang="en-US" altLang="ko-KR" sz="600" dirty="0"/>
              <a:t>-m beg /</a:t>
            </a:r>
            <a:r>
              <a:rPr lang="en-US" altLang="ko-KR" sz="600" dirty="0" err="1"/>
              <a:t>Thingworx</a:t>
            </a:r>
            <a:r>
              <a:rPr lang="en-US" altLang="ko-KR" sz="600" dirty="0"/>
              <a:t>/</a:t>
            </a:r>
            <a:r>
              <a:rPr lang="en-US" altLang="ko-KR" sz="600" dirty="0" err="1"/>
              <a:t>WSTunnelClient</a:t>
            </a:r>
            <a:endParaRPr lang="en-US" altLang="ko-KR" sz="600" dirty="0"/>
          </a:p>
          <a:p>
            <a:r>
              <a:rPr lang="en-US" altLang="ko-KR" sz="600" dirty="0"/>
              <a:t>#use_backend </a:t>
            </a:r>
            <a:r>
              <a:rPr lang="en-US" altLang="ko-KR" sz="600" dirty="0" err="1"/>
              <a:t>cxserver</a:t>
            </a:r>
            <a:r>
              <a:rPr lang="en-US" altLang="ko-KR" sz="600" dirty="0"/>
              <a:t> if </a:t>
            </a:r>
            <a:r>
              <a:rPr lang="en-US" altLang="ko-KR" sz="600" dirty="0" err="1"/>
              <a:t>path_cxserver</a:t>
            </a:r>
            <a:r>
              <a:rPr lang="en-US" altLang="ko-KR" sz="600" dirty="0"/>
              <a:t> or </a:t>
            </a:r>
            <a:r>
              <a:rPr lang="en-US" altLang="ko-KR" sz="600" dirty="0" err="1"/>
              <a:t>path_tunnelserver</a:t>
            </a:r>
            <a:r>
              <a:rPr lang="en-US" altLang="ko-KR" sz="600" dirty="0"/>
              <a:t> or </a:t>
            </a:r>
            <a:r>
              <a:rPr lang="en-US" altLang="ko-KR" sz="600" dirty="0" err="1"/>
              <a:t>path_tunnelclient</a:t>
            </a:r>
            <a:endParaRPr lang="en-US" altLang="ko-KR" sz="600" dirty="0"/>
          </a:p>
          <a:p>
            <a:r>
              <a:rPr lang="en-US" altLang="ko-KR" sz="600" dirty="0"/>
              <a:t># default traffic to platform</a:t>
            </a:r>
          </a:p>
          <a:p>
            <a:r>
              <a:rPr lang="en-US" altLang="ko-KR" sz="600" dirty="0" err="1"/>
              <a:t>default_backend</a:t>
            </a:r>
            <a:r>
              <a:rPr lang="en-US" altLang="ko-KR" sz="600" dirty="0"/>
              <a:t> platform</a:t>
            </a:r>
          </a:p>
          <a:p>
            <a:r>
              <a:rPr lang="en-US" altLang="ko-KR" sz="600" dirty="0"/>
              <a:t>#---------------------------------------------------------------------</a:t>
            </a:r>
          </a:p>
          <a:p>
            <a:r>
              <a:rPr lang="en-US" altLang="ko-KR" sz="600" dirty="0"/>
              <a:t># </a:t>
            </a:r>
            <a:r>
              <a:rPr lang="en-US" altLang="ko-KR" sz="600" dirty="0" err="1"/>
              <a:t>BackEnd</a:t>
            </a:r>
            <a:r>
              <a:rPr lang="en-US" altLang="ko-KR" sz="600" dirty="0"/>
              <a:t> Platform Configuration </a:t>
            </a:r>
          </a:p>
          <a:p>
            <a:r>
              <a:rPr lang="en-US" altLang="ko-KR" sz="600" dirty="0"/>
              <a:t>#---------------------------------------------------------------------</a:t>
            </a:r>
          </a:p>
          <a:p>
            <a:r>
              <a:rPr lang="en-US" altLang="ko-KR" sz="600" dirty="0"/>
              <a:t>backend platform</a:t>
            </a:r>
          </a:p>
          <a:p>
            <a:r>
              <a:rPr lang="en-US" altLang="ko-KR" sz="600" dirty="0"/>
              <a:t>balance </a:t>
            </a:r>
            <a:r>
              <a:rPr lang="en-US" altLang="ko-KR" sz="600" dirty="0" err="1"/>
              <a:t>roundrobin</a:t>
            </a:r>
            <a:endParaRPr lang="en-US" altLang="ko-KR" sz="600" dirty="0"/>
          </a:p>
          <a:p>
            <a:r>
              <a:rPr lang="en-US" altLang="ko-KR" sz="600" dirty="0"/>
              <a:t># sticky sessions</a:t>
            </a:r>
          </a:p>
          <a:p>
            <a:r>
              <a:rPr lang="en-US" altLang="ko-KR" sz="600" dirty="0"/>
              <a:t>cookie SERVER insert indirect </a:t>
            </a:r>
            <a:r>
              <a:rPr lang="en-US" altLang="ko-KR" sz="600" dirty="0" err="1"/>
              <a:t>nocache</a:t>
            </a:r>
            <a:endParaRPr lang="en-US" altLang="ko-KR" sz="600" dirty="0"/>
          </a:p>
          <a:p>
            <a:r>
              <a:rPr lang="en-US" altLang="ko-KR" sz="600" dirty="0"/>
              <a:t>http-request set-header X-Forwarded-Port %[</a:t>
            </a:r>
            <a:r>
              <a:rPr lang="en-US" altLang="ko-KR" sz="600" dirty="0" err="1"/>
              <a:t>dst_port</a:t>
            </a:r>
            <a:r>
              <a:rPr lang="en-US" altLang="ko-KR" sz="600" dirty="0"/>
              <a:t>]</a:t>
            </a:r>
          </a:p>
          <a:p>
            <a:r>
              <a:rPr lang="en-US" altLang="ko-KR" sz="600" dirty="0"/>
              <a:t>#http-request add-header X-Forwarded-Proto https if { </a:t>
            </a:r>
            <a:r>
              <a:rPr lang="en-US" altLang="ko-KR" sz="600" dirty="0" err="1"/>
              <a:t>ssl_fc</a:t>
            </a:r>
            <a:r>
              <a:rPr lang="en-US" altLang="ko-KR" sz="600" dirty="0"/>
              <a:t> }</a:t>
            </a:r>
          </a:p>
          <a:p>
            <a:r>
              <a:rPr lang="en-US" altLang="ko-KR" sz="600" dirty="0"/>
              <a:t># health check</a:t>
            </a:r>
          </a:p>
          <a:p>
            <a:r>
              <a:rPr lang="en-US" altLang="ko-KR" sz="600" dirty="0"/>
              <a:t>option </a:t>
            </a:r>
            <a:r>
              <a:rPr lang="en-US" altLang="ko-KR" sz="600" dirty="0" err="1"/>
              <a:t>httpchk</a:t>
            </a:r>
            <a:r>
              <a:rPr lang="en-US" altLang="ko-KR" sz="600" dirty="0"/>
              <a:t> GET /</a:t>
            </a:r>
            <a:r>
              <a:rPr lang="en-US" altLang="ko-KR" sz="600" dirty="0" err="1"/>
              <a:t>Thingworx</a:t>
            </a:r>
            <a:r>
              <a:rPr lang="en-US" altLang="ko-KR" sz="600" dirty="0"/>
              <a:t>/health</a:t>
            </a:r>
          </a:p>
          <a:p>
            <a:r>
              <a:rPr lang="en-US" altLang="ko-KR" sz="600" dirty="0"/>
              <a:t># configure platform instances</a:t>
            </a:r>
          </a:p>
          <a:p>
            <a:r>
              <a:rPr lang="en-US" altLang="ko-KR" sz="600" dirty="0"/>
              <a:t>server platform1 10.48.228.153:8080 check inter 1000 </a:t>
            </a:r>
            <a:r>
              <a:rPr lang="en-US" altLang="ko-KR" sz="600" dirty="0" err="1"/>
              <a:t>fastinter</a:t>
            </a:r>
            <a:r>
              <a:rPr lang="en-US" altLang="ko-KR" sz="600" dirty="0"/>
              <a:t> 1000 cookie ESNJP71</a:t>
            </a:r>
          </a:p>
          <a:p>
            <a:r>
              <a:rPr lang="en-US" altLang="ko-KR" sz="600" dirty="0"/>
              <a:t>server platform2 10.48.228.154:8080 check inter 1000 </a:t>
            </a:r>
            <a:r>
              <a:rPr lang="en-US" altLang="ko-KR" sz="600" dirty="0" err="1"/>
              <a:t>fastinter</a:t>
            </a:r>
            <a:r>
              <a:rPr lang="en-US" altLang="ko-KR" sz="600" dirty="0"/>
              <a:t> 1000 cookie ESNJP72</a:t>
            </a:r>
          </a:p>
          <a:p>
            <a:r>
              <a:rPr lang="en-US" altLang="ko-KR" sz="600" dirty="0"/>
              <a:t>#---------------------------------------------------------------------</a:t>
            </a:r>
          </a:p>
          <a:p>
            <a:r>
              <a:rPr lang="en-US" altLang="ko-KR" sz="600" dirty="0"/>
              <a:t># </a:t>
            </a:r>
            <a:r>
              <a:rPr lang="en-US" altLang="ko-KR" sz="600" dirty="0" err="1"/>
              <a:t>BackEnd</a:t>
            </a:r>
            <a:r>
              <a:rPr lang="en-US" altLang="ko-KR" sz="600" dirty="0"/>
              <a:t> Connection Server Configuration</a:t>
            </a:r>
          </a:p>
          <a:p>
            <a:r>
              <a:rPr lang="en-US" altLang="ko-KR" sz="600" dirty="0"/>
              <a:t>#---------------------------------------------------------------------</a:t>
            </a:r>
          </a:p>
          <a:p>
            <a:r>
              <a:rPr lang="en-US" altLang="ko-KR" sz="600" dirty="0"/>
              <a:t>#backend </a:t>
            </a:r>
            <a:r>
              <a:rPr lang="en-US" altLang="ko-KR" sz="600" dirty="0" err="1"/>
              <a:t>cxserver</a:t>
            </a:r>
            <a:endParaRPr lang="en-US" altLang="ko-KR" sz="600" dirty="0"/>
          </a:p>
          <a:p>
            <a:r>
              <a:rPr lang="en-US" altLang="ko-KR" sz="600" dirty="0"/>
              <a:t># balance source</a:t>
            </a:r>
          </a:p>
          <a:p>
            <a:r>
              <a:rPr lang="en-US" altLang="ko-KR" sz="600" dirty="0"/>
              <a:t>#hash-type consistent</a:t>
            </a:r>
          </a:p>
          <a:p>
            <a:r>
              <a:rPr lang="en-US" altLang="ko-KR" sz="600" dirty="0"/>
              <a:t># option </a:t>
            </a:r>
            <a:r>
              <a:rPr lang="en-US" altLang="ko-KR" sz="600" dirty="0" err="1"/>
              <a:t>httpchk</a:t>
            </a:r>
            <a:r>
              <a:rPr lang="en-US" altLang="ko-KR" sz="600" dirty="0"/>
              <a:t> GET /</a:t>
            </a:r>
          </a:p>
          <a:p>
            <a:r>
              <a:rPr lang="en-US" altLang="ko-KR" sz="600" dirty="0"/>
              <a:t># configure connection server instances</a:t>
            </a:r>
          </a:p>
          <a:p>
            <a:r>
              <a:rPr lang="en-US" altLang="ko-KR" sz="600" dirty="0"/>
              <a:t># server cxserver1 10.0.10.20:8080 check port 9009</a:t>
            </a:r>
          </a:p>
          <a:p>
            <a:r>
              <a:rPr lang="en-US" altLang="ko-KR" sz="600" dirty="0"/>
              <a:t># server cxserver2 10.0.10.21:8080 check port 9009</a:t>
            </a:r>
          </a:p>
          <a:p>
            <a:r>
              <a:rPr lang="en-US" altLang="ko-KR" sz="600" dirty="0"/>
              <a:t>#---------------------------------------------------------------------</a:t>
            </a:r>
          </a:p>
          <a:p>
            <a:r>
              <a:rPr lang="en-US" altLang="ko-KR" sz="600" dirty="0"/>
              <a:t>#HAProxy Monitoring Config</a:t>
            </a:r>
          </a:p>
          <a:p>
            <a:r>
              <a:rPr lang="en-US" altLang="ko-KR" sz="600" dirty="0"/>
              <a:t>#---------------------------------------------------------------------</a:t>
            </a:r>
          </a:p>
          <a:p>
            <a:r>
              <a:rPr lang="en-US" altLang="ko-KR" sz="600" dirty="0"/>
              <a:t>listen stats</a:t>
            </a:r>
          </a:p>
          <a:p>
            <a:r>
              <a:rPr lang="en-US" altLang="ko-KR" sz="600" dirty="0"/>
              <a:t>bind *:1936</a:t>
            </a:r>
          </a:p>
          <a:p>
            <a:r>
              <a:rPr lang="en-US" altLang="ko-KR" sz="600" dirty="0"/>
              <a:t>mode http</a:t>
            </a:r>
          </a:p>
          <a:p>
            <a:r>
              <a:rPr lang="en-US" altLang="ko-KR" sz="600" dirty="0"/>
              <a:t>option </a:t>
            </a:r>
            <a:r>
              <a:rPr lang="en-US" altLang="ko-KR" sz="600" dirty="0" err="1"/>
              <a:t>forwardfor</a:t>
            </a:r>
            <a:endParaRPr lang="en-US" altLang="ko-KR" sz="600" dirty="0"/>
          </a:p>
          <a:p>
            <a:r>
              <a:rPr lang="en-US" altLang="ko-KR" sz="600" dirty="0"/>
              <a:t>option </a:t>
            </a:r>
            <a:r>
              <a:rPr lang="en-US" altLang="ko-KR" sz="600" dirty="0" err="1"/>
              <a:t>httpclose</a:t>
            </a:r>
            <a:endParaRPr lang="en-US" altLang="ko-KR" sz="600" dirty="0"/>
          </a:p>
          <a:p>
            <a:r>
              <a:rPr lang="en-US" altLang="ko-KR" sz="600" dirty="0"/>
              <a:t>stats enable</a:t>
            </a:r>
          </a:p>
          <a:p>
            <a:r>
              <a:rPr lang="en-US" altLang="ko-KR" sz="600" dirty="0"/>
              <a:t>stats </a:t>
            </a:r>
            <a:r>
              <a:rPr lang="en-US" altLang="ko-KR" sz="600" dirty="0" err="1"/>
              <a:t>uri</a:t>
            </a:r>
            <a:r>
              <a:rPr lang="en-US" altLang="ko-KR" sz="600" dirty="0"/>
              <a:t> /</a:t>
            </a:r>
          </a:p>
          <a:p>
            <a:r>
              <a:rPr lang="en-US" altLang="ko-KR" sz="600" dirty="0"/>
              <a:t>stats refresh 5s</a:t>
            </a:r>
          </a:p>
          <a:p>
            <a:r>
              <a:rPr lang="en-US" altLang="ko-KR" sz="600" dirty="0"/>
              <a:t>stats show-legends</a:t>
            </a:r>
          </a:p>
          <a:p>
            <a:r>
              <a:rPr lang="en-US" altLang="ko-KR" sz="600" dirty="0"/>
              <a:t>stats realm </a:t>
            </a:r>
            <a:r>
              <a:rPr lang="en-US" altLang="ko-KR" sz="600" dirty="0" err="1"/>
              <a:t>Haproxy</a:t>
            </a:r>
            <a:r>
              <a:rPr lang="en-US" altLang="ko-KR" sz="600" dirty="0"/>
              <a:t>\ Statistics</a:t>
            </a:r>
          </a:p>
          <a:p>
            <a:endParaRPr lang="en-US" altLang="ko-KR" sz="6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D349D09-F159-4702-A2CF-5ABD5DC9F4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7704" y="1096924"/>
            <a:ext cx="4521972" cy="4634753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164538B5-2C56-4632-952D-6C0AFFF9D38D}"/>
              </a:ext>
            </a:extLst>
          </p:cNvPr>
          <p:cNvSpPr/>
          <p:nvPr/>
        </p:nvSpPr>
        <p:spPr>
          <a:xfrm>
            <a:off x="6667704" y="3453823"/>
            <a:ext cx="4521972" cy="32031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DDD924F-183D-498E-B728-89F955F4DB43}"/>
              </a:ext>
            </a:extLst>
          </p:cNvPr>
          <p:cNvSpPr/>
          <p:nvPr/>
        </p:nvSpPr>
        <p:spPr>
          <a:xfrm>
            <a:off x="6667704" y="1126323"/>
            <a:ext cx="988155" cy="10625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170051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3354469-961E-408B-971C-753EACBCFC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6319" y="1109311"/>
            <a:ext cx="5512912" cy="511786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2AB2C5C-F60A-46B4-AFDE-6DF699FA1762}"/>
              </a:ext>
            </a:extLst>
          </p:cNvPr>
          <p:cNvSpPr txBox="1"/>
          <p:nvPr/>
        </p:nvSpPr>
        <p:spPr>
          <a:xfrm>
            <a:off x="371138" y="727592"/>
            <a:ext cx="5500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 Zookeeper instance3 </a:t>
            </a:r>
            <a:r>
              <a:rPr lang="en-US" altLang="ko-KR" dirty="0" err="1"/>
              <a:t>cfg</a:t>
            </a:r>
            <a:r>
              <a:rPr lang="en-US" altLang="ko-KR" dirty="0"/>
              <a:t> </a:t>
            </a:r>
            <a:r>
              <a:rPr lang="ko-KR" altLang="en-US" dirty="0"/>
              <a:t>파일 설정</a:t>
            </a:r>
            <a:endParaRPr lang="en-US" altLang="ko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EF00C6-876C-4F5D-8F32-E5E6C5B662CB}"/>
              </a:ext>
            </a:extLst>
          </p:cNvPr>
          <p:cNvSpPr txBox="1"/>
          <p:nvPr/>
        </p:nvSpPr>
        <p:spPr>
          <a:xfrm>
            <a:off x="257694" y="209123"/>
            <a:ext cx="11654443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b="1" dirty="0" err="1"/>
              <a:t>ZooKeeper</a:t>
            </a:r>
            <a:r>
              <a:rPr lang="en-US" altLang="ko-KR" b="1" dirty="0"/>
              <a:t> Install</a:t>
            </a:r>
            <a:endParaRPr lang="ko-KR" altLang="en-US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2B3C2C-8ECA-4885-9935-AE103B0BAECB}"/>
              </a:ext>
            </a:extLst>
          </p:cNvPr>
          <p:cNvSpPr txBox="1"/>
          <p:nvPr/>
        </p:nvSpPr>
        <p:spPr>
          <a:xfrm>
            <a:off x="454913" y="1096924"/>
            <a:ext cx="5641087" cy="54938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 err="1"/>
              <a:t>sudo</a:t>
            </a:r>
            <a:r>
              <a:rPr lang="en-US" altLang="ko-KR" sz="1400" dirty="0"/>
              <a:t> vi /engn001/zookeeper/conf/</a:t>
            </a:r>
            <a:r>
              <a:rPr lang="en-US" altLang="ko-KR" sz="1400" dirty="0" err="1"/>
              <a:t>zoo.cfg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800" dirty="0"/>
              <a:t># The number of milliseconds of each tick</a:t>
            </a:r>
          </a:p>
          <a:p>
            <a:r>
              <a:rPr lang="en-US" altLang="ko-KR" sz="800" dirty="0" err="1"/>
              <a:t>tickTime</a:t>
            </a:r>
            <a:r>
              <a:rPr lang="en-US" altLang="ko-KR" sz="800" dirty="0"/>
              <a:t>=2000</a:t>
            </a:r>
          </a:p>
          <a:p>
            <a:r>
              <a:rPr lang="en-US" altLang="ko-KR" sz="800" dirty="0"/>
              <a:t># The number of ticks that the initial</a:t>
            </a:r>
          </a:p>
          <a:p>
            <a:r>
              <a:rPr lang="en-US" altLang="ko-KR" sz="800" dirty="0"/>
              <a:t># synchronization phase can take</a:t>
            </a:r>
          </a:p>
          <a:p>
            <a:r>
              <a:rPr lang="en-US" altLang="ko-KR" sz="800" dirty="0" err="1"/>
              <a:t>initLimit</a:t>
            </a:r>
            <a:r>
              <a:rPr lang="en-US" altLang="ko-KR" sz="800" dirty="0"/>
              <a:t>=10</a:t>
            </a:r>
          </a:p>
          <a:p>
            <a:r>
              <a:rPr lang="en-US" altLang="ko-KR" sz="800" dirty="0"/>
              <a:t># The number of ticks that can pass between</a:t>
            </a:r>
          </a:p>
          <a:p>
            <a:r>
              <a:rPr lang="en-US" altLang="ko-KR" sz="800" dirty="0"/>
              <a:t># sending a request and getting an acknowledgement</a:t>
            </a:r>
          </a:p>
          <a:p>
            <a:r>
              <a:rPr lang="en-US" altLang="ko-KR" sz="800" dirty="0" err="1"/>
              <a:t>syncLimit</a:t>
            </a:r>
            <a:r>
              <a:rPr lang="en-US" altLang="ko-KR" sz="800" dirty="0"/>
              <a:t>=5</a:t>
            </a:r>
          </a:p>
          <a:p>
            <a:r>
              <a:rPr lang="en-US" altLang="ko-KR" sz="800" dirty="0"/>
              <a:t># the directory where the snapshot is stored.</a:t>
            </a:r>
          </a:p>
          <a:p>
            <a:r>
              <a:rPr lang="en-US" altLang="ko-KR" sz="800" dirty="0"/>
              <a:t># do not use /</a:t>
            </a:r>
            <a:r>
              <a:rPr lang="en-US" altLang="ko-KR" sz="800" dirty="0" err="1"/>
              <a:t>tmp</a:t>
            </a:r>
            <a:r>
              <a:rPr lang="en-US" altLang="ko-KR" sz="800" dirty="0"/>
              <a:t> for storage, /</a:t>
            </a:r>
            <a:r>
              <a:rPr lang="en-US" altLang="ko-KR" sz="800" dirty="0" err="1"/>
              <a:t>tmp</a:t>
            </a:r>
            <a:r>
              <a:rPr lang="en-US" altLang="ko-KR" sz="800" dirty="0"/>
              <a:t> here is just</a:t>
            </a:r>
          </a:p>
          <a:p>
            <a:r>
              <a:rPr lang="en-US" altLang="ko-KR" sz="800" dirty="0"/>
              <a:t># example sakes.</a:t>
            </a:r>
          </a:p>
          <a:p>
            <a:r>
              <a:rPr lang="en-US" altLang="ko-KR" sz="800" dirty="0" err="1"/>
              <a:t>dataDir</a:t>
            </a:r>
            <a:r>
              <a:rPr lang="en-US" altLang="ko-KR" sz="800" dirty="0"/>
              <a:t>=/data001/zookeeper/data3</a:t>
            </a:r>
          </a:p>
          <a:p>
            <a:r>
              <a:rPr lang="en-US" altLang="ko-KR" sz="800" dirty="0"/>
              <a:t># the port at which the clients will connect</a:t>
            </a:r>
          </a:p>
          <a:p>
            <a:r>
              <a:rPr lang="en-US" altLang="ko-KR" sz="800" dirty="0" err="1"/>
              <a:t>clientPort</a:t>
            </a:r>
            <a:r>
              <a:rPr lang="en-US" altLang="ko-KR" sz="800"/>
              <a:t>=2183</a:t>
            </a:r>
            <a:endParaRPr lang="en-US" altLang="ko-KR" sz="800" dirty="0"/>
          </a:p>
          <a:p>
            <a:r>
              <a:rPr lang="en-US" altLang="ko-KR" sz="800" dirty="0"/>
              <a:t># the maximum number of client connections.</a:t>
            </a:r>
          </a:p>
          <a:p>
            <a:r>
              <a:rPr lang="en-US" altLang="ko-KR" sz="800" dirty="0"/>
              <a:t># increase this if you need to handle more clients</a:t>
            </a:r>
          </a:p>
          <a:p>
            <a:r>
              <a:rPr lang="en-US" altLang="ko-KR" sz="800" dirty="0" err="1"/>
              <a:t>maxClientCnxns</a:t>
            </a:r>
            <a:r>
              <a:rPr lang="en-US" altLang="ko-KR" sz="800" dirty="0"/>
              <a:t>=100</a:t>
            </a:r>
          </a:p>
          <a:p>
            <a:r>
              <a:rPr lang="en-US" altLang="ko-KR" sz="800" dirty="0"/>
              <a:t>#</a:t>
            </a:r>
          </a:p>
          <a:p>
            <a:r>
              <a:rPr lang="en-US" altLang="ko-KR" sz="800" dirty="0"/>
              <a:t># Be sure to read the maintenance section of the</a:t>
            </a:r>
          </a:p>
          <a:p>
            <a:r>
              <a:rPr lang="en-US" altLang="ko-KR" sz="800" dirty="0"/>
              <a:t># administrator guide before turning on </a:t>
            </a:r>
            <a:r>
              <a:rPr lang="en-US" altLang="ko-KR" sz="800" dirty="0" err="1"/>
              <a:t>autopurge</a:t>
            </a:r>
            <a:r>
              <a:rPr lang="en-US" altLang="ko-KR" sz="800" dirty="0"/>
              <a:t>.</a:t>
            </a:r>
          </a:p>
          <a:p>
            <a:r>
              <a:rPr lang="en-US" altLang="ko-KR" sz="800" dirty="0"/>
              <a:t>#</a:t>
            </a:r>
          </a:p>
          <a:p>
            <a:r>
              <a:rPr lang="en-US" altLang="ko-KR" sz="800" dirty="0"/>
              <a:t># http://zookeeper.apache.org/doc/current/zookeeperAdmin.html#sc_maintenance</a:t>
            </a:r>
          </a:p>
          <a:p>
            <a:r>
              <a:rPr lang="en-US" altLang="ko-KR" sz="800" dirty="0"/>
              <a:t>#</a:t>
            </a:r>
          </a:p>
          <a:p>
            <a:r>
              <a:rPr lang="en-US" altLang="ko-KR" sz="800" dirty="0"/>
              <a:t># The number of snapshots to retain in </a:t>
            </a:r>
            <a:r>
              <a:rPr lang="en-US" altLang="ko-KR" sz="800" dirty="0" err="1"/>
              <a:t>dataDir</a:t>
            </a:r>
            <a:endParaRPr lang="en-US" altLang="ko-KR" sz="800" dirty="0"/>
          </a:p>
          <a:p>
            <a:r>
              <a:rPr lang="en-US" altLang="ko-KR" sz="800" dirty="0"/>
              <a:t>#autopurge.snapRetainCount=3</a:t>
            </a:r>
          </a:p>
          <a:p>
            <a:r>
              <a:rPr lang="en-US" altLang="ko-KR" sz="800" dirty="0"/>
              <a:t># Purge task interval in hours</a:t>
            </a:r>
          </a:p>
          <a:p>
            <a:r>
              <a:rPr lang="en-US" altLang="ko-KR" sz="800" dirty="0"/>
              <a:t># Set to "0" to disable auto purge feature</a:t>
            </a:r>
          </a:p>
          <a:p>
            <a:r>
              <a:rPr lang="en-US" altLang="ko-KR" sz="800" dirty="0"/>
              <a:t>#autopurge.purgeInterval=1</a:t>
            </a:r>
            <a:endParaRPr lang="en-US" altLang="ko-KR" sz="1000" dirty="0"/>
          </a:p>
          <a:p>
            <a:endParaRPr lang="en-US" altLang="ko-KR" sz="800" dirty="0"/>
          </a:p>
          <a:p>
            <a:r>
              <a:rPr lang="en-US" altLang="ko-KR" sz="800" dirty="0"/>
              <a:t>## Metrics Providers</a:t>
            </a:r>
          </a:p>
          <a:p>
            <a:r>
              <a:rPr lang="en-US" altLang="ko-KR" sz="800" dirty="0"/>
              <a:t>#</a:t>
            </a:r>
          </a:p>
          <a:p>
            <a:r>
              <a:rPr lang="en-US" altLang="ko-KR" sz="800" dirty="0"/>
              <a:t># https://prometheus.io Metrics Exporter</a:t>
            </a:r>
          </a:p>
          <a:p>
            <a:r>
              <a:rPr lang="en-US" altLang="ko-KR" sz="800" dirty="0"/>
              <a:t>#metricsProvider.className=org.apache.zookeeper.metrics.prometheus.PrometheusMetricsProvider</a:t>
            </a:r>
          </a:p>
          <a:p>
            <a:r>
              <a:rPr lang="en-US" altLang="ko-KR" sz="800" dirty="0"/>
              <a:t>#metricsProvider.httpPort=7000</a:t>
            </a:r>
          </a:p>
          <a:p>
            <a:r>
              <a:rPr lang="en-US" altLang="ko-KR" sz="800" dirty="0"/>
              <a:t>#metricsProvider.exportJvmInfo=true</a:t>
            </a:r>
          </a:p>
          <a:p>
            <a:r>
              <a:rPr lang="en-US" altLang="ko-KR" sz="800" dirty="0" err="1"/>
              <a:t>maxSessionTimeout</a:t>
            </a:r>
            <a:r>
              <a:rPr lang="en-US" altLang="ko-KR" sz="800" dirty="0"/>
              <a:t>=60000</a:t>
            </a:r>
          </a:p>
          <a:p>
            <a:r>
              <a:rPr lang="en-US" altLang="ko-KR" sz="800" dirty="0"/>
              <a:t>server.1=10.48.228.129:2890:3890;2183</a:t>
            </a:r>
            <a:endParaRPr lang="en-US" altLang="ko-KR" sz="1050" dirty="0"/>
          </a:p>
          <a:p>
            <a:r>
              <a:rPr lang="en-US" altLang="ko-KR" sz="800" dirty="0"/>
              <a:t>server.2=10.48.228.130:2890:3890;2183</a:t>
            </a:r>
          </a:p>
          <a:p>
            <a:r>
              <a:rPr lang="en-US" altLang="ko-KR" sz="800" dirty="0"/>
              <a:t>server.3=10.48.228.131:2890:3890;2183</a:t>
            </a:r>
            <a:endParaRPr lang="en-US" altLang="ko-KR" sz="14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FE8FD1B-E25C-434C-9688-0568BC7927D5}"/>
              </a:ext>
            </a:extLst>
          </p:cNvPr>
          <p:cNvSpPr/>
          <p:nvPr/>
        </p:nvSpPr>
        <p:spPr>
          <a:xfrm>
            <a:off x="5712116" y="5100918"/>
            <a:ext cx="2221650" cy="66015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7ACB4F3-8013-4B95-9B10-A794639DAD8E}"/>
              </a:ext>
            </a:extLst>
          </p:cNvPr>
          <p:cNvSpPr/>
          <p:nvPr/>
        </p:nvSpPr>
        <p:spPr>
          <a:xfrm>
            <a:off x="5721081" y="2402027"/>
            <a:ext cx="2221650" cy="14020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말풍선: 사각형 11">
            <a:extLst>
              <a:ext uri="{FF2B5EF4-FFF2-40B4-BE49-F238E27FC236}">
                <a16:creationId xmlns:a16="http://schemas.microsoft.com/office/drawing/2014/main" id="{54EFBFF8-AB0A-4E31-BDA4-E8A868D575D7}"/>
              </a:ext>
            </a:extLst>
          </p:cNvPr>
          <p:cNvSpPr/>
          <p:nvPr/>
        </p:nvSpPr>
        <p:spPr>
          <a:xfrm>
            <a:off x="8299525" y="5168154"/>
            <a:ext cx="1346499" cy="412376"/>
          </a:xfrm>
          <a:prstGeom prst="wedgeRectCallout">
            <a:avLst>
              <a:gd name="adj1" fmla="val -79788"/>
              <a:gd name="adj2" fmla="val -323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/>
              <a:t>Zookeeper </a:t>
            </a:r>
            <a:r>
              <a:rPr lang="ko-KR" altLang="en-US" sz="1050" dirty="0"/>
              <a:t>아이피</a:t>
            </a:r>
            <a:endParaRPr lang="en-US" altLang="ko-KR" sz="1050" dirty="0"/>
          </a:p>
        </p:txBody>
      </p:sp>
      <p:sp>
        <p:nvSpPr>
          <p:cNvPr id="13" name="말풍선: 사각형 12">
            <a:extLst>
              <a:ext uri="{FF2B5EF4-FFF2-40B4-BE49-F238E27FC236}">
                <a16:creationId xmlns:a16="http://schemas.microsoft.com/office/drawing/2014/main" id="{F130F8C3-02FB-40E3-AAFA-80F35623133C}"/>
              </a:ext>
            </a:extLst>
          </p:cNvPr>
          <p:cNvSpPr/>
          <p:nvPr/>
        </p:nvSpPr>
        <p:spPr>
          <a:xfrm>
            <a:off x="8340249" y="2254366"/>
            <a:ext cx="1346499" cy="412376"/>
          </a:xfrm>
          <a:prstGeom prst="wedgeRectCallout">
            <a:avLst>
              <a:gd name="adj1" fmla="val -79788"/>
              <a:gd name="adj2" fmla="val -323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Data</a:t>
            </a:r>
            <a:r>
              <a:rPr lang="ko-KR" altLang="en-US" sz="1050" dirty="0"/>
              <a:t> 경로</a:t>
            </a:r>
            <a:endParaRPr lang="en-US" altLang="ko-KR" sz="1050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1250A57-58D1-49C6-982F-916FA194A9FE}"/>
              </a:ext>
            </a:extLst>
          </p:cNvPr>
          <p:cNvSpPr/>
          <p:nvPr/>
        </p:nvSpPr>
        <p:spPr>
          <a:xfrm>
            <a:off x="5709022" y="2988312"/>
            <a:ext cx="1229660" cy="15342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0975BE2-6938-4648-820E-64AA302529E0}"/>
              </a:ext>
            </a:extLst>
          </p:cNvPr>
          <p:cNvSpPr/>
          <p:nvPr/>
        </p:nvSpPr>
        <p:spPr>
          <a:xfrm>
            <a:off x="5709022" y="1937347"/>
            <a:ext cx="1229660" cy="15342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DEF4AA2-F000-4051-B324-DF888CB93F9E}"/>
              </a:ext>
            </a:extLst>
          </p:cNvPr>
          <p:cNvSpPr/>
          <p:nvPr/>
        </p:nvSpPr>
        <p:spPr>
          <a:xfrm>
            <a:off x="5700057" y="1590333"/>
            <a:ext cx="1229660" cy="15342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5F82054-F8D8-4F5E-BA08-E191A7301467}"/>
              </a:ext>
            </a:extLst>
          </p:cNvPr>
          <p:cNvSpPr/>
          <p:nvPr/>
        </p:nvSpPr>
        <p:spPr>
          <a:xfrm>
            <a:off x="5709022" y="1223914"/>
            <a:ext cx="1229660" cy="15342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5309369-EB13-47A6-BA73-A7D8FDB8AD8C}"/>
              </a:ext>
            </a:extLst>
          </p:cNvPr>
          <p:cNvSpPr/>
          <p:nvPr/>
        </p:nvSpPr>
        <p:spPr>
          <a:xfrm>
            <a:off x="5709022" y="2630538"/>
            <a:ext cx="1229660" cy="15342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228384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2AB2C5C-F60A-46B4-AFDE-6DF699FA1762}"/>
              </a:ext>
            </a:extLst>
          </p:cNvPr>
          <p:cNvSpPr txBox="1"/>
          <p:nvPr/>
        </p:nvSpPr>
        <p:spPr>
          <a:xfrm>
            <a:off x="371138" y="727592"/>
            <a:ext cx="3584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3. </a:t>
            </a:r>
            <a:r>
              <a:rPr lang="en-US" altLang="ko-KR" dirty="0" err="1"/>
              <a:t>HAProxy</a:t>
            </a:r>
            <a:r>
              <a:rPr lang="en-US" altLang="ko-KR" dirty="0"/>
              <a:t> </a:t>
            </a:r>
            <a:r>
              <a:rPr lang="ko-KR" altLang="en-US" dirty="0"/>
              <a:t>서비스 시작 및 등록</a:t>
            </a:r>
            <a:r>
              <a:rPr lang="en-US" altLang="ko-KR" dirty="0"/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EF00C6-876C-4F5D-8F32-E5E6C5B662CB}"/>
              </a:ext>
            </a:extLst>
          </p:cNvPr>
          <p:cNvSpPr txBox="1"/>
          <p:nvPr/>
        </p:nvSpPr>
        <p:spPr>
          <a:xfrm>
            <a:off x="257694" y="209123"/>
            <a:ext cx="11654443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b="1" dirty="0" err="1"/>
              <a:t>HAProxy</a:t>
            </a:r>
            <a:r>
              <a:rPr lang="en-US" altLang="ko-KR" b="1" dirty="0"/>
              <a:t> Install</a:t>
            </a:r>
            <a:endParaRPr lang="ko-KR" altLang="en-US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2B3C2C-8ECA-4885-9935-AE103B0BAECB}"/>
              </a:ext>
            </a:extLst>
          </p:cNvPr>
          <p:cNvSpPr txBox="1"/>
          <p:nvPr/>
        </p:nvSpPr>
        <p:spPr>
          <a:xfrm>
            <a:off x="371138" y="1667400"/>
            <a:ext cx="3294448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 err="1"/>
              <a:t>sudo</a:t>
            </a:r>
            <a:r>
              <a:rPr lang="en-US" altLang="ko-KR" sz="1400" dirty="0"/>
              <a:t> </a:t>
            </a:r>
            <a:r>
              <a:rPr lang="en-US" altLang="ko-KR" sz="1400" dirty="0" err="1"/>
              <a:t>systemctl</a:t>
            </a:r>
            <a:r>
              <a:rPr lang="en-US" altLang="ko-KR" sz="1400" dirty="0"/>
              <a:t> daemon-reload</a:t>
            </a:r>
          </a:p>
          <a:p>
            <a:endParaRPr lang="en-US" altLang="ko-KR" sz="1400" dirty="0"/>
          </a:p>
          <a:p>
            <a:r>
              <a:rPr lang="en-US" altLang="ko-KR" sz="1400" dirty="0" err="1"/>
              <a:t>sudo</a:t>
            </a:r>
            <a:r>
              <a:rPr lang="en-US" altLang="ko-KR" sz="1400" dirty="0"/>
              <a:t> </a:t>
            </a:r>
            <a:r>
              <a:rPr lang="en-US" altLang="ko-KR" sz="1400" dirty="0" err="1"/>
              <a:t>systemctl</a:t>
            </a:r>
            <a:r>
              <a:rPr lang="en-US" altLang="ko-KR" sz="1400" dirty="0"/>
              <a:t> start </a:t>
            </a:r>
            <a:r>
              <a:rPr lang="en-US" altLang="ko-KR" sz="1400" dirty="0" err="1"/>
              <a:t>haproxy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 err="1"/>
              <a:t>sudo</a:t>
            </a:r>
            <a:r>
              <a:rPr lang="en-US" altLang="ko-KR" sz="1400" dirty="0"/>
              <a:t> </a:t>
            </a:r>
            <a:r>
              <a:rPr lang="en-US" altLang="ko-KR" sz="1400" dirty="0" err="1"/>
              <a:t>systemctl</a:t>
            </a:r>
            <a:r>
              <a:rPr lang="en-US" altLang="ko-KR" sz="1400" dirty="0"/>
              <a:t> status </a:t>
            </a:r>
            <a:r>
              <a:rPr lang="en-US" altLang="ko-KR" sz="1400" dirty="0" err="1"/>
              <a:t>haproxy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 err="1"/>
              <a:t>sudo</a:t>
            </a:r>
            <a:r>
              <a:rPr lang="en-US" altLang="ko-KR" sz="1400" dirty="0"/>
              <a:t> </a:t>
            </a:r>
            <a:r>
              <a:rPr lang="en-US" altLang="ko-KR" sz="1400" dirty="0" err="1"/>
              <a:t>systemctl</a:t>
            </a:r>
            <a:r>
              <a:rPr lang="en-US" altLang="ko-KR" sz="1400" dirty="0"/>
              <a:t> enable </a:t>
            </a:r>
            <a:r>
              <a:rPr lang="en-US" altLang="ko-KR" sz="1400" dirty="0" err="1"/>
              <a:t>haproxy</a:t>
            </a:r>
            <a:endParaRPr lang="en-US" altLang="ko-KR" sz="14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AB98582-C17E-42B2-A380-E4E994E8D5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8190" y="1246059"/>
            <a:ext cx="7261412" cy="3849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66315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2AB2C5C-F60A-46B4-AFDE-6DF699FA1762}"/>
              </a:ext>
            </a:extLst>
          </p:cNvPr>
          <p:cNvSpPr txBox="1"/>
          <p:nvPr/>
        </p:nvSpPr>
        <p:spPr>
          <a:xfrm>
            <a:off x="371138" y="727592"/>
            <a:ext cx="20618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1.KeepAlived </a:t>
            </a:r>
            <a:r>
              <a:rPr lang="ko-KR" altLang="en-US" dirty="0"/>
              <a:t>설치</a:t>
            </a:r>
            <a:endParaRPr lang="en-US" altLang="ko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EF00C6-876C-4F5D-8F32-E5E6C5B662CB}"/>
              </a:ext>
            </a:extLst>
          </p:cNvPr>
          <p:cNvSpPr txBox="1"/>
          <p:nvPr/>
        </p:nvSpPr>
        <p:spPr>
          <a:xfrm>
            <a:off x="257694" y="209123"/>
            <a:ext cx="11654443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b="1" dirty="0" err="1"/>
              <a:t>KeepAlived</a:t>
            </a:r>
            <a:r>
              <a:rPr lang="en-US" altLang="ko-KR" b="1" dirty="0"/>
              <a:t> Install</a:t>
            </a:r>
            <a:endParaRPr lang="ko-KR" altLang="en-US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2B3C2C-8ECA-4885-9935-AE103B0BAECB}"/>
              </a:ext>
            </a:extLst>
          </p:cNvPr>
          <p:cNvSpPr txBox="1"/>
          <p:nvPr/>
        </p:nvSpPr>
        <p:spPr>
          <a:xfrm>
            <a:off x="371138" y="1667400"/>
            <a:ext cx="3294448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/>
              <a:t>yum list | grep </a:t>
            </a:r>
            <a:r>
              <a:rPr lang="en-US" altLang="ko-KR" sz="1400" dirty="0" err="1"/>
              <a:t>keepalived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 err="1"/>
              <a:t>sudo</a:t>
            </a:r>
            <a:r>
              <a:rPr lang="en-US" altLang="ko-KR" sz="1400" dirty="0"/>
              <a:t> yum install </a:t>
            </a:r>
            <a:r>
              <a:rPr lang="en-US" altLang="ko-KR" sz="1400" dirty="0" err="1"/>
              <a:t>keepalived</a:t>
            </a:r>
            <a:r>
              <a:rPr lang="en-US" altLang="ko-KR" sz="1400" dirty="0"/>
              <a:t> -y</a:t>
            </a:r>
          </a:p>
          <a:p>
            <a:endParaRPr lang="en-US" altLang="ko-KR" sz="1400" dirty="0"/>
          </a:p>
          <a:p>
            <a:r>
              <a:rPr lang="en-US" altLang="ko-KR" sz="1400" dirty="0" err="1"/>
              <a:t>sudo</a:t>
            </a:r>
            <a:r>
              <a:rPr lang="en-US" altLang="ko-KR" sz="1400" dirty="0"/>
              <a:t> vi /</a:t>
            </a:r>
            <a:r>
              <a:rPr lang="en-US" altLang="ko-KR" sz="1400" dirty="0" err="1"/>
              <a:t>etc</a:t>
            </a:r>
            <a:r>
              <a:rPr lang="en-US" altLang="ko-KR" sz="1400" dirty="0"/>
              <a:t>/</a:t>
            </a:r>
            <a:r>
              <a:rPr lang="en-US" altLang="ko-KR" sz="1400" dirty="0" err="1"/>
              <a:t>sysctl.conf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    </a:t>
            </a:r>
            <a:r>
              <a:rPr lang="en-US" altLang="ko-KR" sz="1200" dirty="0"/>
              <a:t>net.ipv4.ip_nonlocal_bind=1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 err="1"/>
              <a:t>sudo</a:t>
            </a:r>
            <a:r>
              <a:rPr lang="en-US" altLang="ko-KR" sz="1400" dirty="0"/>
              <a:t> </a:t>
            </a:r>
            <a:r>
              <a:rPr lang="en-US" altLang="ko-KR" sz="1400" dirty="0" err="1"/>
              <a:t>sysctl</a:t>
            </a:r>
            <a:r>
              <a:rPr lang="en-US" altLang="ko-KR" sz="1400" dirty="0"/>
              <a:t> -p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EBE2004-9899-418F-BD1C-083EE0D817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0753" y="692882"/>
            <a:ext cx="4900109" cy="341015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BEE55FE-163B-4BDC-BFED-DE6AF92A5B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7268" y="4217466"/>
            <a:ext cx="4963594" cy="2522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16496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2AB2C5C-F60A-46B4-AFDE-6DF699FA1762}"/>
              </a:ext>
            </a:extLst>
          </p:cNvPr>
          <p:cNvSpPr txBox="1"/>
          <p:nvPr/>
        </p:nvSpPr>
        <p:spPr>
          <a:xfrm>
            <a:off x="371138" y="727592"/>
            <a:ext cx="20618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1.KeepAlived </a:t>
            </a:r>
            <a:r>
              <a:rPr lang="ko-KR" altLang="en-US" dirty="0"/>
              <a:t>설정</a:t>
            </a:r>
            <a:endParaRPr lang="en-US" altLang="ko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EF00C6-876C-4F5D-8F32-E5E6C5B662CB}"/>
              </a:ext>
            </a:extLst>
          </p:cNvPr>
          <p:cNvSpPr txBox="1"/>
          <p:nvPr/>
        </p:nvSpPr>
        <p:spPr>
          <a:xfrm>
            <a:off x="257694" y="209123"/>
            <a:ext cx="11654443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b="1" dirty="0" err="1"/>
              <a:t>KeepAlived</a:t>
            </a:r>
            <a:r>
              <a:rPr lang="en-US" altLang="ko-KR" b="1" dirty="0"/>
              <a:t> Install</a:t>
            </a:r>
            <a:endParaRPr lang="ko-KR" altLang="en-US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2B3C2C-8ECA-4885-9935-AE103B0BAECB}"/>
              </a:ext>
            </a:extLst>
          </p:cNvPr>
          <p:cNvSpPr txBox="1"/>
          <p:nvPr/>
        </p:nvSpPr>
        <p:spPr>
          <a:xfrm>
            <a:off x="371138" y="1667400"/>
            <a:ext cx="3294448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/>
              <a:t>cd /</a:t>
            </a:r>
            <a:r>
              <a:rPr lang="en-US" altLang="ko-KR" sz="1400" dirty="0" err="1"/>
              <a:t>etc</a:t>
            </a:r>
            <a:r>
              <a:rPr lang="en-US" altLang="ko-KR" sz="1400" dirty="0"/>
              <a:t>/</a:t>
            </a:r>
            <a:r>
              <a:rPr lang="en-US" altLang="ko-KR" sz="1400" dirty="0" err="1"/>
              <a:t>keepalived</a:t>
            </a:r>
            <a:r>
              <a:rPr lang="en-US" altLang="ko-KR" sz="1400" dirty="0"/>
              <a:t>/</a:t>
            </a:r>
          </a:p>
          <a:p>
            <a:r>
              <a:rPr lang="en-US" altLang="ko-KR" sz="1400" dirty="0" err="1"/>
              <a:t>sudo</a:t>
            </a:r>
            <a:r>
              <a:rPr lang="en-US" altLang="ko-KR" sz="1400" dirty="0"/>
              <a:t> vi health-check.sh</a:t>
            </a:r>
          </a:p>
          <a:p>
            <a:r>
              <a:rPr lang="en-US" altLang="ko-KR" sz="1400" dirty="0" err="1"/>
              <a:t>sudo</a:t>
            </a:r>
            <a:r>
              <a:rPr lang="en-US" altLang="ko-KR" sz="1400" dirty="0"/>
              <a:t> </a:t>
            </a:r>
            <a:r>
              <a:rPr lang="en-US" altLang="ko-KR" sz="1400" dirty="0" err="1"/>
              <a:t>chmod</a:t>
            </a:r>
            <a:r>
              <a:rPr lang="en-US" altLang="ko-KR" sz="1400" dirty="0"/>
              <a:t> 775 health-check.sh</a:t>
            </a:r>
          </a:p>
          <a:p>
            <a:r>
              <a:rPr lang="en-US" altLang="ko-KR" sz="800" dirty="0"/>
              <a:t>#!/bin/sh</a:t>
            </a:r>
          </a:p>
          <a:p>
            <a:r>
              <a:rPr lang="en-US" altLang="ko-KR" sz="800" dirty="0"/>
              <a:t># </a:t>
            </a:r>
            <a:r>
              <a:rPr lang="en-US" altLang="ko-KR" sz="800" dirty="0" err="1"/>
              <a:t>HAProxy</a:t>
            </a:r>
            <a:r>
              <a:rPr lang="en-US" altLang="ko-KR" sz="800" dirty="0"/>
              <a:t> Service status check</a:t>
            </a:r>
          </a:p>
          <a:p>
            <a:r>
              <a:rPr lang="en-US" altLang="ko-KR" sz="800" dirty="0"/>
              <a:t>        if [ -z "`</a:t>
            </a:r>
            <a:r>
              <a:rPr lang="en-US" altLang="ko-KR" sz="800" dirty="0" err="1"/>
              <a:t>ps</a:t>
            </a:r>
            <a:r>
              <a:rPr lang="en-US" altLang="ko-KR" sz="800" dirty="0"/>
              <a:t> -</a:t>
            </a:r>
            <a:r>
              <a:rPr lang="en-US" altLang="ko-KR" sz="800" dirty="0" err="1"/>
              <a:t>eaf</a:t>
            </a:r>
            <a:r>
              <a:rPr lang="en-US" altLang="ko-KR" sz="800" dirty="0"/>
              <a:t> | grep </a:t>
            </a:r>
            <a:r>
              <a:rPr lang="en-US" altLang="ko-KR" sz="800" dirty="0" err="1"/>
              <a:t>haproxy</a:t>
            </a:r>
            <a:r>
              <a:rPr lang="en-US" altLang="ko-KR" sz="800" dirty="0"/>
              <a:t> | grep -v grep`" ];</a:t>
            </a:r>
          </a:p>
          <a:p>
            <a:r>
              <a:rPr lang="en-US" altLang="ko-KR" sz="800" dirty="0"/>
              <a:t>         then</a:t>
            </a:r>
          </a:p>
          <a:p>
            <a:r>
              <a:rPr lang="en-US" altLang="ko-KR" sz="800" dirty="0"/>
              <a:t>         exit 1</a:t>
            </a:r>
          </a:p>
          <a:p>
            <a:r>
              <a:rPr lang="en-US" altLang="ko-KR" sz="800" dirty="0"/>
              <a:t>        else</a:t>
            </a:r>
          </a:p>
          <a:p>
            <a:r>
              <a:rPr lang="en-US" altLang="ko-KR" sz="800" dirty="0"/>
              <a:t>         exit 0</a:t>
            </a:r>
          </a:p>
          <a:p>
            <a:r>
              <a:rPr lang="en-US" altLang="ko-KR" sz="800" dirty="0"/>
              <a:t>        fi</a:t>
            </a:r>
          </a:p>
          <a:p>
            <a:endParaRPr lang="en-US" altLang="ko-KR" sz="14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6F82479-E4B3-42B6-8C29-45284F03CF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9917" y="1429253"/>
            <a:ext cx="6992326" cy="1886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57621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그림 31">
            <a:extLst>
              <a:ext uri="{FF2B5EF4-FFF2-40B4-BE49-F238E27FC236}">
                <a16:creationId xmlns:a16="http://schemas.microsoft.com/office/drawing/2014/main" id="{6C490F58-AF2C-4E14-83A2-8941F76A0D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5544" y="846900"/>
            <a:ext cx="4140340" cy="2134800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53EA76CE-F74F-4A8F-8C83-1BA4A00044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5544" y="3216323"/>
            <a:ext cx="3958854" cy="3528000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0D86553E-3CB0-4A58-95E6-0A52485778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4779" y="3286397"/>
            <a:ext cx="3907326" cy="3535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2AB2C5C-F60A-46B4-AFDE-6DF699FA1762}"/>
              </a:ext>
            </a:extLst>
          </p:cNvPr>
          <p:cNvSpPr txBox="1"/>
          <p:nvPr/>
        </p:nvSpPr>
        <p:spPr>
          <a:xfrm>
            <a:off x="371138" y="727592"/>
            <a:ext cx="20618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1.KeepAlived </a:t>
            </a:r>
            <a:r>
              <a:rPr lang="ko-KR" altLang="en-US" dirty="0"/>
              <a:t>설정</a:t>
            </a:r>
            <a:endParaRPr lang="en-US" altLang="ko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EF00C6-876C-4F5D-8F32-E5E6C5B662CB}"/>
              </a:ext>
            </a:extLst>
          </p:cNvPr>
          <p:cNvSpPr txBox="1"/>
          <p:nvPr/>
        </p:nvSpPr>
        <p:spPr>
          <a:xfrm>
            <a:off x="257694" y="209123"/>
            <a:ext cx="11654443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b="1" dirty="0" err="1"/>
              <a:t>KeepAlived</a:t>
            </a:r>
            <a:r>
              <a:rPr lang="en-US" altLang="ko-KR" b="1" dirty="0"/>
              <a:t> Install</a:t>
            </a:r>
            <a:endParaRPr lang="ko-KR" altLang="en-US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2B3C2C-8ECA-4885-9935-AE103B0BAECB}"/>
              </a:ext>
            </a:extLst>
          </p:cNvPr>
          <p:cNvSpPr txBox="1"/>
          <p:nvPr/>
        </p:nvSpPr>
        <p:spPr>
          <a:xfrm>
            <a:off x="338828" y="1133356"/>
            <a:ext cx="3294448" cy="58169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 err="1"/>
              <a:t>sudo</a:t>
            </a:r>
            <a:r>
              <a:rPr lang="en-US" altLang="ko-KR" sz="1400" dirty="0"/>
              <a:t> cp /</a:t>
            </a:r>
            <a:r>
              <a:rPr lang="en-US" altLang="ko-KR" sz="1400" dirty="0" err="1"/>
              <a:t>etc</a:t>
            </a:r>
            <a:r>
              <a:rPr lang="en-US" altLang="ko-KR" sz="1400" dirty="0"/>
              <a:t>/</a:t>
            </a:r>
            <a:r>
              <a:rPr lang="en-US" altLang="ko-KR" sz="1400" dirty="0" err="1"/>
              <a:t>keepalived</a:t>
            </a:r>
            <a:r>
              <a:rPr lang="en-US" altLang="ko-KR" sz="1400" dirty="0"/>
              <a:t>/</a:t>
            </a:r>
            <a:r>
              <a:rPr lang="en-US" altLang="ko-KR" sz="1400" dirty="0" err="1"/>
              <a:t>keepalived.conf</a:t>
            </a:r>
            <a:r>
              <a:rPr lang="en-US" altLang="ko-KR" sz="1400" dirty="0"/>
              <a:t>  /etc/keepalived/keeplived.conf.org</a:t>
            </a:r>
          </a:p>
          <a:p>
            <a:endParaRPr lang="en-US" altLang="ko-KR" sz="1400" dirty="0"/>
          </a:p>
          <a:p>
            <a:r>
              <a:rPr lang="en-US" altLang="ko-KR" sz="1400" dirty="0"/>
              <a:t>ifconfig</a:t>
            </a:r>
          </a:p>
          <a:p>
            <a:endParaRPr lang="en-US" altLang="ko-KR" sz="1400" dirty="0"/>
          </a:p>
          <a:p>
            <a:r>
              <a:rPr lang="en-US" altLang="ko-KR" sz="1400" dirty="0" err="1"/>
              <a:t>sudo</a:t>
            </a:r>
            <a:r>
              <a:rPr lang="en-US" altLang="ko-KR" sz="1400" dirty="0"/>
              <a:t> vi /</a:t>
            </a:r>
            <a:r>
              <a:rPr lang="en-US" altLang="ko-KR" sz="1400" dirty="0" err="1"/>
              <a:t>etc</a:t>
            </a:r>
            <a:r>
              <a:rPr lang="en-US" altLang="ko-KR" sz="1400" dirty="0"/>
              <a:t>/</a:t>
            </a:r>
            <a:r>
              <a:rPr lang="en-US" altLang="ko-KR" sz="1400" dirty="0" err="1"/>
              <a:t>keepalived</a:t>
            </a:r>
            <a:r>
              <a:rPr lang="en-US" altLang="ko-KR" sz="1400" dirty="0"/>
              <a:t>/</a:t>
            </a:r>
            <a:r>
              <a:rPr lang="en-US" altLang="ko-KR" sz="1400" dirty="0" err="1"/>
              <a:t>keepalived.conf</a:t>
            </a:r>
            <a:endParaRPr lang="en-US" altLang="ko-KR" sz="1400" dirty="0"/>
          </a:p>
          <a:p>
            <a:endParaRPr lang="en-US" altLang="ko-KR" sz="1400" dirty="0"/>
          </a:p>
          <a:p>
            <a:endParaRPr lang="en-US" altLang="ko-KR" sz="800" dirty="0"/>
          </a:p>
          <a:p>
            <a:r>
              <a:rPr lang="en-US" altLang="ko-KR" sz="800" dirty="0" err="1"/>
              <a:t>global_defs</a:t>
            </a:r>
            <a:r>
              <a:rPr lang="en-US" altLang="ko-KR" sz="800" dirty="0"/>
              <a:t> {</a:t>
            </a:r>
          </a:p>
          <a:p>
            <a:r>
              <a:rPr lang="en-US" altLang="ko-KR" sz="800" dirty="0"/>
              <a:t>}</a:t>
            </a:r>
          </a:p>
          <a:p>
            <a:r>
              <a:rPr lang="en-US" altLang="ko-KR" sz="800" dirty="0"/>
              <a:t># Define the script used to check if </a:t>
            </a:r>
            <a:r>
              <a:rPr lang="en-US" altLang="ko-KR" sz="800" dirty="0" err="1"/>
              <a:t>haproxy</a:t>
            </a:r>
            <a:r>
              <a:rPr lang="en-US" altLang="ko-KR" sz="800" dirty="0"/>
              <a:t> is still working</a:t>
            </a:r>
          </a:p>
          <a:p>
            <a:r>
              <a:rPr lang="en-US" altLang="ko-KR" sz="800" dirty="0" err="1"/>
              <a:t>vrrp_script</a:t>
            </a:r>
            <a:r>
              <a:rPr lang="en-US" altLang="ko-KR" sz="800" dirty="0"/>
              <a:t> </a:t>
            </a:r>
            <a:r>
              <a:rPr lang="en-US" altLang="ko-KR" sz="800" dirty="0" err="1"/>
              <a:t>chk_haproxy</a:t>
            </a:r>
            <a:r>
              <a:rPr lang="en-US" altLang="ko-KR" sz="800" dirty="0"/>
              <a:t> {</a:t>
            </a:r>
          </a:p>
          <a:p>
            <a:r>
              <a:rPr lang="en-US" altLang="ko-KR" sz="800" dirty="0"/>
              <a:t>        script "/</a:t>
            </a:r>
            <a:r>
              <a:rPr lang="en-US" altLang="ko-KR" sz="800" dirty="0" err="1"/>
              <a:t>etc</a:t>
            </a:r>
            <a:r>
              <a:rPr lang="en-US" altLang="ko-KR" sz="800" dirty="0"/>
              <a:t>/</a:t>
            </a:r>
            <a:r>
              <a:rPr lang="en-US" altLang="ko-KR" sz="800" dirty="0" err="1"/>
              <a:t>keepalived</a:t>
            </a:r>
            <a:r>
              <a:rPr lang="en-US" altLang="ko-KR" sz="800" dirty="0"/>
              <a:t>/health-check.sh"</a:t>
            </a:r>
          </a:p>
          <a:p>
            <a:r>
              <a:rPr lang="en-US" altLang="ko-KR" sz="800" dirty="0"/>
              <a:t>        interval 2</a:t>
            </a:r>
          </a:p>
          <a:p>
            <a:r>
              <a:rPr lang="en-US" altLang="ko-KR" sz="800" dirty="0"/>
              <a:t>        fall 2</a:t>
            </a:r>
          </a:p>
          <a:p>
            <a:r>
              <a:rPr lang="en-US" altLang="ko-KR" sz="800" dirty="0"/>
              <a:t>        rise 2</a:t>
            </a:r>
          </a:p>
          <a:p>
            <a:r>
              <a:rPr lang="en-US" altLang="ko-KR" sz="800" dirty="0"/>
              <a:t>}</a:t>
            </a:r>
          </a:p>
          <a:p>
            <a:endParaRPr lang="en-US" altLang="ko-KR" sz="800" dirty="0"/>
          </a:p>
          <a:p>
            <a:r>
              <a:rPr lang="en-US" altLang="ko-KR" sz="800" dirty="0" err="1"/>
              <a:t>vrrp_instance</a:t>
            </a:r>
            <a:r>
              <a:rPr lang="en-US" altLang="ko-KR" sz="800" dirty="0"/>
              <a:t> VI_1 {</a:t>
            </a:r>
          </a:p>
          <a:p>
            <a:r>
              <a:rPr lang="en-US" altLang="ko-KR" sz="800" dirty="0"/>
              <a:t>    state MASTER</a:t>
            </a:r>
          </a:p>
          <a:p>
            <a:r>
              <a:rPr lang="en-US" altLang="ko-KR" sz="800" dirty="0"/>
              <a:t>    interface ens192</a:t>
            </a:r>
          </a:p>
          <a:p>
            <a:r>
              <a:rPr lang="en-US" altLang="ko-KR" sz="800" dirty="0"/>
              <a:t>    </a:t>
            </a:r>
            <a:r>
              <a:rPr lang="en-US" altLang="ko-KR" sz="800" dirty="0" err="1"/>
              <a:t>virtual_router_id</a:t>
            </a:r>
            <a:r>
              <a:rPr lang="en-US" altLang="ko-KR" sz="800" dirty="0"/>
              <a:t> 152</a:t>
            </a:r>
          </a:p>
          <a:p>
            <a:r>
              <a:rPr lang="en-US" altLang="ko-KR" sz="800" dirty="0"/>
              <a:t>    priority 101</a:t>
            </a:r>
          </a:p>
          <a:p>
            <a:r>
              <a:rPr lang="en-US" altLang="ko-KR" sz="800" dirty="0"/>
              <a:t>    </a:t>
            </a:r>
            <a:r>
              <a:rPr lang="en-US" altLang="ko-KR" sz="800" dirty="0" err="1"/>
              <a:t>advert_int</a:t>
            </a:r>
            <a:r>
              <a:rPr lang="en-US" altLang="ko-KR" sz="800" dirty="0"/>
              <a:t> 1</a:t>
            </a:r>
          </a:p>
          <a:p>
            <a:r>
              <a:rPr lang="en-US" altLang="ko-KR" sz="800" dirty="0"/>
              <a:t>    authentication {</a:t>
            </a:r>
          </a:p>
          <a:p>
            <a:r>
              <a:rPr lang="en-US" altLang="ko-KR" sz="800" dirty="0"/>
              <a:t>        </a:t>
            </a:r>
            <a:r>
              <a:rPr lang="en-US" altLang="ko-KR" sz="800" dirty="0" err="1"/>
              <a:t>auth_type</a:t>
            </a:r>
            <a:r>
              <a:rPr lang="en-US" altLang="ko-KR" sz="800" dirty="0"/>
              <a:t> PASS</a:t>
            </a:r>
          </a:p>
          <a:p>
            <a:r>
              <a:rPr lang="en-US" altLang="ko-KR" sz="800" dirty="0"/>
              <a:t>        </a:t>
            </a:r>
            <a:r>
              <a:rPr lang="en-US" altLang="ko-KR" sz="800" dirty="0" err="1"/>
              <a:t>auth_pass</a:t>
            </a:r>
            <a:r>
              <a:rPr lang="en-US" altLang="ko-KR" sz="800" dirty="0"/>
              <a:t> 58myPass</a:t>
            </a:r>
          </a:p>
          <a:p>
            <a:r>
              <a:rPr lang="en-US" altLang="ko-KR" sz="800" dirty="0"/>
              <a:t>    }</a:t>
            </a:r>
          </a:p>
          <a:p>
            <a:endParaRPr lang="en-US" altLang="ko-KR" sz="800" dirty="0"/>
          </a:p>
          <a:p>
            <a:r>
              <a:rPr lang="en-US" altLang="ko-KR" sz="800" dirty="0"/>
              <a:t>    </a:t>
            </a:r>
            <a:r>
              <a:rPr lang="en-US" altLang="ko-KR" sz="800" dirty="0" err="1"/>
              <a:t>virtual_ipaddress</a:t>
            </a:r>
            <a:r>
              <a:rPr lang="en-US" altLang="ko-KR" sz="800" dirty="0"/>
              <a:t> {</a:t>
            </a:r>
          </a:p>
          <a:p>
            <a:r>
              <a:rPr lang="en-US" altLang="ko-KR" sz="800" dirty="0"/>
              <a:t>        10.48.228.152</a:t>
            </a:r>
          </a:p>
          <a:p>
            <a:r>
              <a:rPr lang="en-US" altLang="ko-KR" sz="800" dirty="0"/>
              <a:t>    }</a:t>
            </a:r>
          </a:p>
          <a:p>
            <a:r>
              <a:rPr lang="en-US" altLang="ko-KR" sz="800" dirty="0" err="1"/>
              <a:t>track_script</a:t>
            </a:r>
            <a:r>
              <a:rPr lang="en-US" altLang="ko-KR" sz="800" dirty="0"/>
              <a:t> {</a:t>
            </a:r>
          </a:p>
          <a:p>
            <a:r>
              <a:rPr lang="en-US" altLang="ko-KR" sz="800" dirty="0"/>
              <a:t>        </a:t>
            </a:r>
            <a:r>
              <a:rPr lang="en-US" altLang="ko-KR" sz="800" dirty="0" err="1"/>
              <a:t>chk_haproxy</a:t>
            </a:r>
            <a:endParaRPr lang="en-US" altLang="ko-KR" sz="800" dirty="0"/>
          </a:p>
          <a:p>
            <a:r>
              <a:rPr lang="en-US" altLang="ko-KR" sz="800" dirty="0"/>
              <a:t>}</a:t>
            </a:r>
          </a:p>
          <a:p>
            <a:r>
              <a:rPr lang="en-US" altLang="ko-KR" sz="800" dirty="0"/>
              <a:t>}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6DEBCB2-83E1-4895-82C8-F84978E99CA3}"/>
              </a:ext>
            </a:extLst>
          </p:cNvPr>
          <p:cNvSpPr/>
          <p:nvPr/>
        </p:nvSpPr>
        <p:spPr>
          <a:xfrm>
            <a:off x="3530144" y="942673"/>
            <a:ext cx="430308" cy="14343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3D9B28B-3B57-40DF-9DD0-BE5E41898A78}"/>
              </a:ext>
            </a:extLst>
          </p:cNvPr>
          <p:cNvSpPr/>
          <p:nvPr/>
        </p:nvSpPr>
        <p:spPr>
          <a:xfrm>
            <a:off x="4044786" y="5961554"/>
            <a:ext cx="905436" cy="15239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말풍선: 사각형 14">
            <a:extLst>
              <a:ext uri="{FF2B5EF4-FFF2-40B4-BE49-F238E27FC236}">
                <a16:creationId xmlns:a16="http://schemas.microsoft.com/office/drawing/2014/main" id="{73103251-2F4B-462F-9CCF-00E9D88793B2}"/>
              </a:ext>
            </a:extLst>
          </p:cNvPr>
          <p:cNvSpPr/>
          <p:nvPr/>
        </p:nvSpPr>
        <p:spPr>
          <a:xfrm>
            <a:off x="5598392" y="5772731"/>
            <a:ext cx="1057514" cy="408124"/>
          </a:xfrm>
          <a:prstGeom prst="wedgeRectCallout">
            <a:avLst>
              <a:gd name="adj1" fmla="val -111489"/>
              <a:gd name="adj2" fmla="val -57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Vip</a:t>
            </a:r>
            <a:r>
              <a:rPr lang="en-US" altLang="ko-KR" sz="1050" dirty="0"/>
              <a:t> </a:t>
            </a:r>
            <a:r>
              <a:rPr lang="ko-KR" altLang="en-US" sz="1050" dirty="0"/>
              <a:t>설정</a:t>
            </a:r>
            <a:endParaRPr lang="en-US" altLang="ko-KR" sz="1050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4FA9029-B2A8-4DA3-8A24-218DFCB133E3}"/>
              </a:ext>
            </a:extLst>
          </p:cNvPr>
          <p:cNvSpPr/>
          <p:nvPr/>
        </p:nvSpPr>
        <p:spPr>
          <a:xfrm>
            <a:off x="3704726" y="4607859"/>
            <a:ext cx="1981520" cy="64041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말풍선: 사각형 15">
            <a:extLst>
              <a:ext uri="{FF2B5EF4-FFF2-40B4-BE49-F238E27FC236}">
                <a16:creationId xmlns:a16="http://schemas.microsoft.com/office/drawing/2014/main" id="{3C3218D1-6493-4E8E-9C6D-8F4B8A6A1E26}"/>
              </a:ext>
            </a:extLst>
          </p:cNvPr>
          <p:cNvSpPr/>
          <p:nvPr/>
        </p:nvSpPr>
        <p:spPr>
          <a:xfrm>
            <a:off x="5743064" y="4685036"/>
            <a:ext cx="1057514" cy="408124"/>
          </a:xfrm>
          <a:prstGeom prst="wedgeRectCallout">
            <a:avLst>
              <a:gd name="adj1" fmla="val -111489"/>
              <a:gd name="adj2" fmla="val -57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HA </a:t>
            </a:r>
            <a:r>
              <a:rPr lang="ko-KR" altLang="en-US" sz="1050" dirty="0"/>
              <a:t>그룹별  </a:t>
            </a:r>
            <a:endParaRPr lang="en-US" altLang="ko-KR" sz="1050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C99BC3C-2E99-4A0F-ABF9-2FCFA56229E6}"/>
              </a:ext>
            </a:extLst>
          </p:cNvPr>
          <p:cNvSpPr/>
          <p:nvPr/>
        </p:nvSpPr>
        <p:spPr>
          <a:xfrm>
            <a:off x="8572612" y="4662865"/>
            <a:ext cx="448235" cy="13446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말풍선: 사각형 18">
            <a:extLst>
              <a:ext uri="{FF2B5EF4-FFF2-40B4-BE49-F238E27FC236}">
                <a16:creationId xmlns:a16="http://schemas.microsoft.com/office/drawing/2014/main" id="{EC05D794-E644-47AA-B649-B170181DBADC}"/>
              </a:ext>
            </a:extLst>
          </p:cNvPr>
          <p:cNvSpPr/>
          <p:nvPr/>
        </p:nvSpPr>
        <p:spPr>
          <a:xfrm>
            <a:off x="9632799" y="4438518"/>
            <a:ext cx="1057514" cy="408124"/>
          </a:xfrm>
          <a:prstGeom prst="wedgeRectCallout">
            <a:avLst>
              <a:gd name="adj1" fmla="val -107250"/>
              <a:gd name="adj2" fmla="val 1919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BACKUP </a:t>
            </a:r>
            <a:r>
              <a:rPr lang="ko-KR" altLang="en-US" sz="1050" dirty="0"/>
              <a:t>서버</a:t>
            </a:r>
            <a:endParaRPr lang="en-US" altLang="ko-KR" sz="1050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1B7F30C-CE1F-4DF7-A0D9-BD3BF1A6C0DE}"/>
              </a:ext>
            </a:extLst>
          </p:cNvPr>
          <p:cNvSpPr/>
          <p:nvPr/>
        </p:nvSpPr>
        <p:spPr>
          <a:xfrm>
            <a:off x="8207617" y="5024396"/>
            <a:ext cx="905436" cy="15239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말풍선: 사각형 20">
            <a:extLst>
              <a:ext uri="{FF2B5EF4-FFF2-40B4-BE49-F238E27FC236}">
                <a16:creationId xmlns:a16="http://schemas.microsoft.com/office/drawing/2014/main" id="{83066639-D9FE-4105-BD69-00AD1B28B77E}"/>
              </a:ext>
            </a:extLst>
          </p:cNvPr>
          <p:cNvSpPr/>
          <p:nvPr/>
        </p:nvSpPr>
        <p:spPr>
          <a:xfrm>
            <a:off x="9644373" y="4967374"/>
            <a:ext cx="1214495" cy="408124"/>
          </a:xfrm>
          <a:prstGeom prst="wedgeRectCallout">
            <a:avLst>
              <a:gd name="adj1" fmla="val -95188"/>
              <a:gd name="adj2" fmla="val -2056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높을수록 우선순위</a:t>
            </a:r>
            <a:endParaRPr lang="en-US" altLang="ko-KR" sz="1050" dirty="0"/>
          </a:p>
        </p:txBody>
      </p:sp>
      <p:sp>
        <p:nvSpPr>
          <p:cNvPr id="22" name="말풍선: 사각형 21">
            <a:extLst>
              <a:ext uri="{FF2B5EF4-FFF2-40B4-BE49-F238E27FC236}">
                <a16:creationId xmlns:a16="http://schemas.microsoft.com/office/drawing/2014/main" id="{3DF487F5-426A-4ABD-8931-EDBDA46C4C37}"/>
              </a:ext>
            </a:extLst>
          </p:cNvPr>
          <p:cNvSpPr/>
          <p:nvPr/>
        </p:nvSpPr>
        <p:spPr>
          <a:xfrm>
            <a:off x="5755540" y="4142591"/>
            <a:ext cx="1057514" cy="408124"/>
          </a:xfrm>
          <a:prstGeom prst="wedgeRectCallout">
            <a:avLst>
              <a:gd name="adj1" fmla="val -173372"/>
              <a:gd name="adj2" fmla="val 713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MASTER </a:t>
            </a:r>
            <a:r>
              <a:rPr lang="ko-KR" altLang="en-US" sz="1050" dirty="0"/>
              <a:t>서버</a:t>
            </a:r>
            <a:endParaRPr lang="en-US" altLang="ko-KR" sz="105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7B3ECF7-8EF2-4DBF-A3C4-63DD1062311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4190"/>
          <a:stretch/>
        </p:blipFill>
        <p:spPr>
          <a:xfrm>
            <a:off x="7960660" y="881286"/>
            <a:ext cx="4019432" cy="2134800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029CE31D-6577-4ED1-AAD9-7167BA849AF6}"/>
              </a:ext>
            </a:extLst>
          </p:cNvPr>
          <p:cNvSpPr/>
          <p:nvPr/>
        </p:nvSpPr>
        <p:spPr>
          <a:xfrm>
            <a:off x="7960660" y="1014390"/>
            <a:ext cx="430308" cy="14343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E5A628B-D176-4A96-A04D-57ECB1282299}"/>
              </a:ext>
            </a:extLst>
          </p:cNvPr>
          <p:cNvSpPr/>
          <p:nvPr/>
        </p:nvSpPr>
        <p:spPr>
          <a:xfrm>
            <a:off x="4054357" y="3718560"/>
            <a:ext cx="2590800" cy="18940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말풍선: 사각형 25">
            <a:extLst>
              <a:ext uri="{FF2B5EF4-FFF2-40B4-BE49-F238E27FC236}">
                <a16:creationId xmlns:a16="http://schemas.microsoft.com/office/drawing/2014/main" id="{55B3BD6B-6194-430A-837A-EA24D5677641}"/>
              </a:ext>
            </a:extLst>
          </p:cNvPr>
          <p:cNvSpPr/>
          <p:nvPr/>
        </p:nvSpPr>
        <p:spPr>
          <a:xfrm>
            <a:off x="6903146" y="3388360"/>
            <a:ext cx="1057514" cy="510444"/>
          </a:xfrm>
          <a:prstGeom prst="wedgeRectCallout">
            <a:avLst>
              <a:gd name="adj1" fmla="val -74415"/>
              <a:gd name="adj2" fmla="val 3402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 err="1"/>
              <a:t>Haproxy</a:t>
            </a:r>
            <a:r>
              <a:rPr lang="en-US" altLang="ko-KR" sz="1050" dirty="0"/>
              <a:t> health-check </a:t>
            </a:r>
            <a:r>
              <a:rPr lang="ko-KR" altLang="en-US" sz="1050" dirty="0"/>
              <a:t>경로</a:t>
            </a:r>
            <a:endParaRPr lang="en-US" altLang="ko-KR" sz="1050" dirty="0"/>
          </a:p>
        </p:txBody>
      </p:sp>
    </p:spTree>
    <p:extLst>
      <p:ext uri="{BB962C8B-B14F-4D97-AF65-F5344CB8AC3E}">
        <p14:creationId xmlns:p14="http://schemas.microsoft.com/office/powerpoint/2010/main" val="107749670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2AB2C5C-F60A-46B4-AFDE-6DF699FA1762}"/>
              </a:ext>
            </a:extLst>
          </p:cNvPr>
          <p:cNvSpPr txBox="1"/>
          <p:nvPr/>
        </p:nvSpPr>
        <p:spPr>
          <a:xfrm>
            <a:off x="371138" y="727592"/>
            <a:ext cx="20618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1.KeepAlived </a:t>
            </a:r>
            <a:r>
              <a:rPr lang="ko-KR" altLang="en-US" dirty="0"/>
              <a:t>설정</a:t>
            </a:r>
            <a:endParaRPr lang="en-US" altLang="ko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EF00C6-876C-4F5D-8F32-E5E6C5B662CB}"/>
              </a:ext>
            </a:extLst>
          </p:cNvPr>
          <p:cNvSpPr txBox="1"/>
          <p:nvPr/>
        </p:nvSpPr>
        <p:spPr>
          <a:xfrm>
            <a:off x="257694" y="209123"/>
            <a:ext cx="11654443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b="1" dirty="0" err="1"/>
              <a:t>KeepAlived</a:t>
            </a:r>
            <a:r>
              <a:rPr lang="en-US" altLang="ko-KR" b="1" dirty="0"/>
              <a:t> Install</a:t>
            </a:r>
            <a:endParaRPr lang="ko-KR" altLang="en-US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2B3C2C-8ECA-4885-9935-AE103B0BAECB}"/>
              </a:ext>
            </a:extLst>
          </p:cNvPr>
          <p:cNvSpPr txBox="1"/>
          <p:nvPr/>
        </p:nvSpPr>
        <p:spPr>
          <a:xfrm>
            <a:off x="389068" y="1488101"/>
            <a:ext cx="3294448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 err="1"/>
              <a:t>sudo</a:t>
            </a:r>
            <a:r>
              <a:rPr lang="en-US" altLang="ko-KR" sz="1400" dirty="0"/>
              <a:t> </a:t>
            </a:r>
            <a:r>
              <a:rPr lang="en-US" altLang="ko-KR" sz="1400" dirty="0" err="1"/>
              <a:t>systemctl</a:t>
            </a:r>
            <a:r>
              <a:rPr lang="en-US" altLang="ko-KR" sz="1400" dirty="0"/>
              <a:t> start </a:t>
            </a:r>
            <a:r>
              <a:rPr lang="en-US" altLang="ko-KR" sz="1400" dirty="0" err="1"/>
              <a:t>keepalived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 err="1"/>
              <a:t>sudo</a:t>
            </a:r>
            <a:r>
              <a:rPr lang="en-US" altLang="ko-KR" sz="1400" dirty="0"/>
              <a:t> </a:t>
            </a:r>
            <a:r>
              <a:rPr lang="en-US" altLang="ko-KR" sz="1400" dirty="0" err="1"/>
              <a:t>systemctl</a:t>
            </a:r>
            <a:r>
              <a:rPr lang="en-US" altLang="ko-KR" sz="1400" dirty="0"/>
              <a:t> status </a:t>
            </a:r>
            <a:r>
              <a:rPr lang="en-US" altLang="ko-KR" sz="1400" dirty="0" err="1"/>
              <a:t>keepalived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 err="1"/>
              <a:t>sudo</a:t>
            </a:r>
            <a:r>
              <a:rPr lang="en-US" altLang="ko-KR" sz="1400" dirty="0"/>
              <a:t> </a:t>
            </a:r>
            <a:r>
              <a:rPr lang="en-US" altLang="ko-KR" sz="1400" dirty="0" err="1"/>
              <a:t>systemctl</a:t>
            </a:r>
            <a:r>
              <a:rPr lang="en-US" altLang="ko-KR" sz="1400" dirty="0"/>
              <a:t> enable </a:t>
            </a:r>
            <a:r>
              <a:rPr lang="en-US" altLang="ko-KR" sz="1400" dirty="0" err="1"/>
              <a:t>keepalived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 err="1"/>
              <a:t>ip</a:t>
            </a:r>
            <a:r>
              <a:rPr lang="ko-KR" altLang="en-US" sz="1400" dirty="0"/>
              <a:t> </a:t>
            </a:r>
            <a:r>
              <a:rPr lang="en-US" altLang="ko-KR" sz="1400" dirty="0"/>
              <a:t>a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066E447-1342-4F73-ABB0-C4B82E5CAA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0358" y="4769223"/>
            <a:ext cx="7358781" cy="1945341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13016715-C4EB-4BF4-8D81-AAC2304A9099}"/>
              </a:ext>
            </a:extLst>
          </p:cNvPr>
          <p:cNvSpPr/>
          <p:nvPr/>
        </p:nvSpPr>
        <p:spPr>
          <a:xfrm>
            <a:off x="4661647" y="6140825"/>
            <a:ext cx="1093694" cy="17032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D7471AE-1C53-4809-BE79-4FA7CD6C23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0358" y="1376708"/>
            <a:ext cx="7358781" cy="2785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40525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F2B7C8D-E252-4BD7-840D-7E0734B00A3A}"/>
              </a:ext>
            </a:extLst>
          </p:cNvPr>
          <p:cNvSpPr txBox="1"/>
          <p:nvPr/>
        </p:nvSpPr>
        <p:spPr>
          <a:xfrm>
            <a:off x="402671" y="520117"/>
            <a:ext cx="134363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/>
              <a:t>1. HA Proxy Server</a:t>
            </a:r>
            <a:endParaRPr lang="ko-KR" altLang="en-US" sz="10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560310-6461-4933-BD57-8F458E377FCF}"/>
              </a:ext>
            </a:extLst>
          </p:cNvPr>
          <p:cNvSpPr txBox="1"/>
          <p:nvPr/>
        </p:nvSpPr>
        <p:spPr>
          <a:xfrm>
            <a:off x="2764239" y="2342359"/>
            <a:ext cx="4237773" cy="46474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800" dirty="0"/>
              <a:t>#---------------------------------------------------------------------</a:t>
            </a:r>
          </a:p>
          <a:p>
            <a:r>
              <a:rPr lang="ko-KR" altLang="en-US" sz="800" dirty="0"/>
              <a:t># Global </a:t>
            </a:r>
            <a:r>
              <a:rPr lang="ko-KR" altLang="en-US" sz="800" dirty="0" err="1"/>
              <a:t>settings</a:t>
            </a:r>
            <a:r>
              <a:rPr lang="ko-KR" altLang="en-US" sz="800" dirty="0"/>
              <a:t> </a:t>
            </a:r>
          </a:p>
          <a:p>
            <a:r>
              <a:rPr lang="ko-KR" altLang="en-US" sz="800" dirty="0"/>
              <a:t>#---------------------------------------------------------------------</a:t>
            </a:r>
          </a:p>
          <a:p>
            <a:r>
              <a:rPr lang="ko-KR" altLang="en-US" sz="800" dirty="0" err="1"/>
              <a:t>global</a:t>
            </a:r>
            <a:endParaRPr lang="ko-KR" altLang="en-US" sz="800" dirty="0"/>
          </a:p>
          <a:p>
            <a:r>
              <a:rPr lang="ko-KR" altLang="en-US" sz="800" dirty="0"/>
              <a:t># </a:t>
            </a:r>
            <a:r>
              <a:rPr lang="ko-KR" altLang="en-US" sz="800" dirty="0" err="1"/>
              <a:t>setup</a:t>
            </a:r>
            <a:r>
              <a:rPr lang="ko-KR" altLang="en-US" sz="800" dirty="0"/>
              <a:t> </a:t>
            </a:r>
            <a:r>
              <a:rPr lang="ko-KR" altLang="en-US" sz="800" dirty="0" err="1"/>
              <a:t>logging</a:t>
            </a:r>
            <a:r>
              <a:rPr lang="ko-KR" altLang="en-US" sz="800" dirty="0"/>
              <a:t> and </a:t>
            </a:r>
            <a:r>
              <a:rPr lang="ko-KR" altLang="en-US" sz="800" dirty="0" err="1"/>
              <a:t>force</a:t>
            </a:r>
            <a:r>
              <a:rPr lang="ko-KR" altLang="en-US" sz="800" dirty="0"/>
              <a:t> </a:t>
            </a:r>
            <a:r>
              <a:rPr lang="ko-KR" altLang="en-US" sz="800" dirty="0" err="1"/>
              <a:t>level</a:t>
            </a:r>
            <a:r>
              <a:rPr lang="ko-KR" altLang="en-US" sz="800" dirty="0"/>
              <a:t> </a:t>
            </a:r>
            <a:r>
              <a:rPr lang="ko-KR" altLang="en-US" sz="800" dirty="0" err="1"/>
              <a:t>to</a:t>
            </a:r>
            <a:r>
              <a:rPr lang="ko-KR" altLang="en-US" sz="800" dirty="0"/>
              <a:t> </a:t>
            </a:r>
            <a:r>
              <a:rPr lang="ko-KR" altLang="en-US" sz="800" dirty="0" err="1"/>
              <a:t>debug</a:t>
            </a:r>
            <a:r>
              <a:rPr lang="ko-KR" altLang="en-US" sz="800" dirty="0"/>
              <a:t>. </a:t>
            </a:r>
            <a:r>
              <a:rPr lang="ko-KR" altLang="en-US" sz="800" dirty="0" err="1"/>
              <a:t>Logs</a:t>
            </a:r>
            <a:r>
              <a:rPr lang="ko-KR" altLang="en-US" sz="800" dirty="0"/>
              <a:t> </a:t>
            </a:r>
            <a:r>
              <a:rPr lang="ko-KR" altLang="en-US" sz="800" dirty="0" err="1"/>
              <a:t>require</a:t>
            </a:r>
            <a:r>
              <a:rPr lang="ko-KR" altLang="en-US" sz="800" dirty="0"/>
              <a:t> </a:t>
            </a:r>
            <a:r>
              <a:rPr lang="ko-KR" altLang="en-US" sz="800" dirty="0" err="1"/>
              <a:t>rsyslog</a:t>
            </a:r>
            <a:r>
              <a:rPr lang="ko-KR" altLang="en-US" sz="800" dirty="0"/>
              <a:t> </a:t>
            </a:r>
            <a:r>
              <a:rPr lang="ko-KR" altLang="en-US" sz="800" dirty="0" err="1"/>
              <a:t>be</a:t>
            </a:r>
            <a:r>
              <a:rPr lang="ko-KR" altLang="en-US" sz="800" dirty="0"/>
              <a:t> </a:t>
            </a:r>
            <a:r>
              <a:rPr lang="ko-KR" altLang="en-US" sz="800" dirty="0" err="1"/>
              <a:t>setup</a:t>
            </a:r>
            <a:r>
              <a:rPr lang="ko-KR" altLang="en-US" sz="800" dirty="0"/>
              <a:t>.</a:t>
            </a:r>
          </a:p>
          <a:p>
            <a:r>
              <a:rPr lang="ko-KR" altLang="en-US" sz="800" dirty="0"/>
              <a:t>#chroot /</a:t>
            </a:r>
            <a:r>
              <a:rPr lang="ko-KR" altLang="en-US" sz="800" dirty="0" err="1"/>
              <a:t>var</a:t>
            </a:r>
            <a:r>
              <a:rPr lang="ko-KR" altLang="en-US" sz="800" dirty="0"/>
              <a:t>/</a:t>
            </a:r>
            <a:r>
              <a:rPr lang="ko-KR" altLang="en-US" sz="800" dirty="0" err="1"/>
              <a:t>lib</a:t>
            </a:r>
            <a:r>
              <a:rPr lang="ko-KR" altLang="en-US" sz="800" dirty="0"/>
              <a:t>/</a:t>
            </a:r>
            <a:r>
              <a:rPr lang="ko-KR" altLang="en-US" sz="800" dirty="0" err="1"/>
              <a:t>haproxy</a:t>
            </a:r>
            <a:endParaRPr lang="ko-KR" altLang="en-US" sz="800" dirty="0"/>
          </a:p>
          <a:p>
            <a:r>
              <a:rPr lang="ko-KR" altLang="en-US" sz="800" dirty="0"/>
              <a:t>#log /</a:t>
            </a:r>
            <a:r>
              <a:rPr lang="ko-KR" altLang="en-US" sz="800" dirty="0" err="1"/>
              <a:t>dev</a:t>
            </a:r>
            <a:r>
              <a:rPr lang="ko-KR" altLang="en-US" sz="800" dirty="0"/>
              <a:t>/</a:t>
            </a:r>
            <a:r>
              <a:rPr lang="ko-KR" altLang="en-US" sz="800" dirty="0" err="1"/>
              <a:t>log</a:t>
            </a:r>
            <a:r>
              <a:rPr lang="ko-KR" altLang="en-US" sz="800" dirty="0"/>
              <a:t> local0 </a:t>
            </a:r>
            <a:r>
              <a:rPr lang="ko-KR" altLang="en-US" sz="800" dirty="0" err="1"/>
              <a:t>debug</a:t>
            </a:r>
            <a:endParaRPr lang="ko-KR" altLang="en-US" sz="800" dirty="0"/>
          </a:p>
          <a:p>
            <a:endParaRPr lang="ko-KR" altLang="en-US" sz="800" dirty="0"/>
          </a:p>
          <a:p>
            <a:r>
              <a:rPr lang="ko-KR" altLang="en-US" sz="800" dirty="0"/>
              <a:t># </a:t>
            </a:r>
            <a:r>
              <a:rPr lang="ko-KR" altLang="en-US" sz="800" dirty="0" err="1"/>
              <a:t>maximum</a:t>
            </a:r>
            <a:r>
              <a:rPr lang="ko-KR" altLang="en-US" sz="800" dirty="0"/>
              <a:t> </a:t>
            </a:r>
            <a:r>
              <a:rPr lang="ko-KR" altLang="en-US" sz="800" dirty="0" err="1"/>
              <a:t>number</a:t>
            </a:r>
            <a:r>
              <a:rPr lang="ko-KR" altLang="en-US" sz="800" dirty="0"/>
              <a:t> of </a:t>
            </a:r>
            <a:r>
              <a:rPr lang="ko-KR" altLang="en-US" sz="800" dirty="0" err="1"/>
              <a:t>connections</a:t>
            </a:r>
            <a:r>
              <a:rPr lang="ko-KR" altLang="en-US" sz="800" dirty="0"/>
              <a:t> </a:t>
            </a:r>
            <a:r>
              <a:rPr lang="ko-KR" altLang="en-US" sz="800" dirty="0" err="1"/>
              <a:t>allowed</a:t>
            </a:r>
            <a:endParaRPr lang="ko-KR" altLang="en-US" sz="800" dirty="0"/>
          </a:p>
          <a:p>
            <a:r>
              <a:rPr lang="ko-KR" altLang="en-US" sz="800" dirty="0" err="1"/>
              <a:t>maxconn</a:t>
            </a:r>
            <a:r>
              <a:rPr lang="ko-KR" altLang="en-US" sz="800" dirty="0"/>
              <a:t> 10000</a:t>
            </a:r>
          </a:p>
          <a:p>
            <a:endParaRPr lang="ko-KR" altLang="en-US" sz="800" dirty="0"/>
          </a:p>
          <a:p>
            <a:r>
              <a:rPr lang="ko-KR" altLang="en-US" sz="800" dirty="0"/>
              <a:t># </a:t>
            </a:r>
            <a:r>
              <a:rPr lang="ko-KR" altLang="en-US" sz="800" dirty="0" err="1"/>
              <a:t>turn</a:t>
            </a:r>
            <a:r>
              <a:rPr lang="ko-KR" altLang="en-US" sz="800" dirty="0"/>
              <a:t> </a:t>
            </a:r>
            <a:r>
              <a:rPr lang="ko-KR" altLang="en-US" sz="800" dirty="0" err="1"/>
              <a:t>on</a:t>
            </a:r>
            <a:r>
              <a:rPr lang="ko-KR" altLang="en-US" sz="800" dirty="0"/>
              <a:t> </a:t>
            </a:r>
            <a:r>
              <a:rPr lang="ko-KR" altLang="en-US" sz="800" dirty="0" err="1"/>
              <a:t>stats</a:t>
            </a:r>
            <a:r>
              <a:rPr lang="ko-KR" altLang="en-US" sz="800" dirty="0"/>
              <a:t> </a:t>
            </a:r>
            <a:r>
              <a:rPr lang="ko-KR" altLang="en-US" sz="800" dirty="0" err="1"/>
              <a:t>unix</a:t>
            </a:r>
            <a:r>
              <a:rPr lang="ko-KR" altLang="en-US" sz="800" dirty="0"/>
              <a:t> </a:t>
            </a:r>
            <a:r>
              <a:rPr lang="ko-KR" altLang="en-US" sz="800" dirty="0" err="1"/>
              <a:t>socket</a:t>
            </a:r>
            <a:endParaRPr lang="ko-KR" altLang="en-US" sz="800" dirty="0"/>
          </a:p>
          <a:p>
            <a:r>
              <a:rPr lang="ko-KR" altLang="en-US" sz="800" dirty="0" err="1"/>
              <a:t>stats</a:t>
            </a:r>
            <a:r>
              <a:rPr lang="ko-KR" altLang="en-US" sz="800" dirty="0"/>
              <a:t> </a:t>
            </a:r>
            <a:r>
              <a:rPr lang="ko-KR" altLang="en-US" sz="800" dirty="0" err="1"/>
              <a:t>socket</a:t>
            </a:r>
            <a:r>
              <a:rPr lang="ko-KR" altLang="en-US" sz="800" dirty="0"/>
              <a:t> /</a:t>
            </a:r>
            <a:r>
              <a:rPr lang="ko-KR" altLang="en-US" sz="800" dirty="0" err="1"/>
              <a:t>run</a:t>
            </a:r>
            <a:r>
              <a:rPr lang="ko-KR" altLang="en-US" sz="800" dirty="0"/>
              <a:t>/</a:t>
            </a:r>
            <a:r>
              <a:rPr lang="ko-KR" altLang="en-US" sz="800" dirty="0" err="1"/>
              <a:t>haproxy</a:t>
            </a:r>
            <a:r>
              <a:rPr lang="ko-KR" altLang="en-US" sz="800" dirty="0"/>
              <a:t>/</a:t>
            </a:r>
            <a:r>
              <a:rPr lang="ko-KR" altLang="en-US" sz="800" dirty="0" err="1"/>
              <a:t>admin.sock</a:t>
            </a:r>
            <a:r>
              <a:rPr lang="ko-KR" altLang="en-US" sz="800" dirty="0"/>
              <a:t> </a:t>
            </a:r>
            <a:r>
              <a:rPr lang="ko-KR" altLang="en-US" sz="800" dirty="0" err="1"/>
              <a:t>mode</a:t>
            </a:r>
            <a:r>
              <a:rPr lang="ko-KR" altLang="en-US" sz="800" dirty="0"/>
              <a:t> 660 </a:t>
            </a:r>
            <a:r>
              <a:rPr lang="ko-KR" altLang="en-US" sz="800" dirty="0" err="1"/>
              <a:t>level</a:t>
            </a:r>
            <a:r>
              <a:rPr lang="ko-KR" altLang="en-US" sz="800" dirty="0"/>
              <a:t> </a:t>
            </a:r>
            <a:r>
              <a:rPr lang="ko-KR" altLang="en-US" sz="800" dirty="0" err="1"/>
              <a:t>admin</a:t>
            </a:r>
            <a:r>
              <a:rPr lang="ko-KR" altLang="en-US" sz="800" dirty="0"/>
              <a:t> </a:t>
            </a:r>
            <a:r>
              <a:rPr lang="ko-KR" altLang="en-US" sz="800" dirty="0" err="1"/>
              <a:t>expose-fd</a:t>
            </a:r>
            <a:r>
              <a:rPr lang="ko-KR" altLang="en-US" sz="800" dirty="0"/>
              <a:t> </a:t>
            </a:r>
            <a:r>
              <a:rPr lang="ko-KR" altLang="en-US" sz="800" dirty="0" err="1"/>
              <a:t>listeners</a:t>
            </a:r>
            <a:endParaRPr lang="ko-KR" altLang="en-US" sz="800" dirty="0"/>
          </a:p>
          <a:p>
            <a:r>
              <a:rPr lang="ko-KR" altLang="en-US" sz="800" dirty="0" err="1"/>
              <a:t>stats</a:t>
            </a:r>
            <a:r>
              <a:rPr lang="ko-KR" altLang="en-US" sz="800" dirty="0"/>
              <a:t> </a:t>
            </a:r>
            <a:r>
              <a:rPr lang="ko-KR" altLang="en-US" sz="800" dirty="0" err="1"/>
              <a:t>timeout</a:t>
            </a:r>
            <a:r>
              <a:rPr lang="ko-KR" altLang="en-US" sz="800" dirty="0"/>
              <a:t> 30s</a:t>
            </a:r>
          </a:p>
          <a:p>
            <a:r>
              <a:rPr lang="ko-KR" altLang="en-US" sz="800" dirty="0"/>
              <a:t># </a:t>
            </a:r>
            <a:r>
              <a:rPr lang="ko-KR" altLang="en-US" sz="800" dirty="0" err="1"/>
              <a:t>user</a:t>
            </a:r>
            <a:r>
              <a:rPr lang="ko-KR" altLang="en-US" sz="800" dirty="0"/>
              <a:t> and </a:t>
            </a:r>
            <a:r>
              <a:rPr lang="ko-KR" altLang="en-US" sz="800" dirty="0" err="1"/>
              <a:t>group</a:t>
            </a:r>
            <a:r>
              <a:rPr lang="ko-KR" altLang="en-US" sz="800" dirty="0"/>
              <a:t> </a:t>
            </a:r>
            <a:r>
              <a:rPr lang="ko-KR" altLang="en-US" sz="800" dirty="0" err="1"/>
              <a:t>haproxy</a:t>
            </a:r>
            <a:r>
              <a:rPr lang="ko-KR" altLang="en-US" sz="800" dirty="0"/>
              <a:t> </a:t>
            </a:r>
            <a:r>
              <a:rPr lang="ko-KR" altLang="en-US" sz="800" dirty="0" err="1"/>
              <a:t>will</a:t>
            </a:r>
            <a:r>
              <a:rPr lang="ko-KR" altLang="en-US" sz="800" dirty="0"/>
              <a:t> </a:t>
            </a:r>
            <a:r>
              <a:rPr lang="ko-KR" altLang="en-US" sz="800" dirty="0" err="1"/>
              <a:t>run</a:t>
            </a:r>
            <a:r>
              <a:rPr lang="ko-KR" altLang="en-US" sz="800" dirty="0"/>
              <a:t> </a:t>
            </a:r>
            <a:r>
              <a:rPr lang="ko-KR" altLang="en-US" sz="800" dirty="0" err="1"/>
              <a:t>as</a:t>
            </a:r>
            <a:endParaRPr lang="ko-KR" altLang="en-US" sz="800" dirty="0"/>
          </a:p>
          <a:p>
            <a:r>
              <a:rPr lang="ko-KR" altLang="en-US" sz="800" dirty="0"/>
              <a:t># </a:t>
            </a:r>
            <a:r>
              <a:rPr lang="ko-KR" altLang="en-US" sz="800" dirty="0" err="1"/>
              <a:t>user</a:t>
            </a:r>
            <a:r>
              <a:rPr lang="ko-KR" altLang="en-US" sz="800" dirty="0"/>
              <a:t> </a:t>
            </a:r>
            <a:r>
              <a:rPr lang="ko-KR" altLang="en-US" sz="800" dirty="0" err="1"/>
              <a:t>haproxy</a:t>
            </a:r>
            <a:endParaRPr lang="ko-KR" altLang="en-US" sz="800" dirty="0"/>
          </a:p>
          <a:p>
            <a:r>
              <a:rPr lang="ko-KR" altLang="en-US" sz="800" dirty="0"/>
              <a:t># </a:t>
            </a:r>
            <a:r>
              <a:rPr lang="ko-KR" altLang="en-US" sz="800" dirty="0" err="1"/>
              <a:t>group</a:t>
            </a:r>
            <a:r>
              <a:rPr lang="ko-KR" altLang="en-US" sz="800" dirty="0"/>
              <a:t> </a:t>
            </a:r>
            <a:r>
              <a:rPr lang="ko-KR" altLang="en-US" sz="800" dirty="0" err="1"/>
              <a:t>haproxy</a:t>
            </a:r>
            <a:r>
              <a:rPr lang="ko-KR" altLang="en-US" sz="800" dirty="0"/>
              <a:t> </a:t>
            </a:r>
          </a:p>
          <a:p>
            <a:endParaRPr lang="ko-KR" altLang="en-US" sz="800" dirty="0"/>
          </a:p>
          <a:p>
            <a:r>
              <a:rPr lang="ko-KR" altLang="en-US" sz="800" dirty="0"/>
              <a:t>#---------------------------------------------------------------------</a:t>
            </a:r>
          </a:p>
          <a:p>
            <a:r>
              <a:rPr lang="ko-KR" altLang="en-US" sz="800" dirty="0"/>
              <a:t># </a:t>
            </a:r>
            <a:r>
              <a:rPr lang="ko-KR" altLang="en-US" sz="800" dirty="0" err="1"/>
              <a:t>common</a:t>
            </a:r>
            <a:r>
              <a:rPr lang="ko-KR" altLang="en-US" sz="800" dirty="0"/>
              <a:t> </a:t>
            </a:r>
            <a:r>
              <a:rPr lang="ko-KR" altLang="en-US" sz="800" dirty="0" err="1"/>
              <a:t>defaults</a:t>
            </a:r>
            <a:r>
              <a:rPr lang="ko-KR" altLang="en-US" sz="800" dirty="0"/>
              <a:t> </a:t>
            </a:r>
            <a:r>
              <a:rPr lang="ko-KR" altLang="en-US" sz="800" dirty="0" err="1"/>
              <a:t>that</a:t>
            </a:r>
            <a:r>
              <a:rPr lang="ko-KR" altLang="en-US" sz="800" dirty="0"/>
              <a:t> </a:t>
            </a:r>
            <a:r>
              <a:rPr lang="ko-KR" altLang="en-US" sz="800" dirty="0" err="1"/>
              <a:t>all</a:t>
            </a:r>
            <a:r>
              <a:rPr lang="ko-KR" altLang="en-US" sz="800" dirty="0"/>
              <a:t> </a:t>
            </a:r>
            <a:r>
              <a:rPr lang="ko-KR" altLang="en-US" sz="800" dirty="0" err="1"/>
              <a:t>the</a:t>
            </a:r>
            <a:r>
              <a:rPr lang="ko-KR" altLang="en-US" sz="800" dirty="0"/>
              <a:t> '</a:t>
            </a:r>
            <a:r>
              <a:rPr lang="ko-KR" altLang="en-US" sz="800" dirty="0" err="1"/>
              <a:t>listen</a:t>
            </a:r>
            <a:r>
              <a:rPr lang="ko-KR" altLang="en-US" sz="800" dirty="0"/>
              <a:t>' and '</a:t>
            </a:r>
            <a:r>
              <a:rPr lang="ko-KR" altLang="en-US" sz="800" dirty="0" err="1"/>
              <a:t>backend</a:t>
            </a:r>
            <a:r>
              <a:rPr lang="ko-KR" altLang="en-US" sz="800" dirty="0"/>
              <a:t>' </a:t>
            </a:r>
            <a:r>
              <a:rPr lang="ko-KR" altLang="en-US" sz="800" dirty="0" err="1"/>
              <a:t>sections</a:t>
            </a:r>
            <a:r>
              <a:rPr lang="ko-KR" altLang="en-US" sz="800" dirty="0"/>
              <a:t> </a:t>
            </a:r>
            <a:r>
              <a:rPr lang="ko-KR" altLang="en-US" sz="800" dirty="0" err="1"/>
              <a:t>will</a:t>
            </a:r>
            <a:endParaRPr lang="ko-KR" altLang="en-US" sz="800" dirty="0"/>
          </a:p>
          <a:p>
            <a:r>
              <a:rPr lang="ko-KR" altLang="en-US" sz="800" dirty="0"/>
              <a:t># </a:t>
            </a:r>
            <a:r>
              <a:rPr lang="ko-KR" altLang="en-US" sz="800" dirty="0" err="1"/>
              <a:t>use</a:t>
            </a:r>
            <a:r>
              <a:rPr lang="ko-KR" altLang="en-US" sz="800" dirty="0"/>
              <a:t> </a:t>
            </a:r>
            <a:r>
              <a:rPr lang="ko-KR" altLang="en-US" sz="800" dirty="0" err="1"/>
              <a:t>if</a:t>
            </a:r>
            <a:r>
              <a:rPr lang="ko-KR" altLang="en-US" sz="800" dirty="0"/>
              <a:t> </a:t>
            </a:r>
            <a:r>
              <a:rPr lang="ko-KR" altLang="en-US" sz="800" dirty="0" err="1"/>
              <a:t>not</a:t>
            </a:r>
            <a:r>
              <a:rPr lang="ko-KR" altLang="en-US" sz="800" dirty="0"/>
              <a:t> </a:t>
            </a:r>
            <a:r>
              <a:rPr lang="ko-KR" altLang="en-US" sz="800" dirty="0" err="1"/>
              <a:t>designated</a:t>
            </a:r>
            <a:r>
              <a:rPr lang="ko-KR" altLang="en-US" sz="800" dirty="0"/>
              <a:t> </a:t>
            </a:r>
            <a:r>
              <a:rPr lang="ko-KR" altLang="en-US" sz="800" dirty="0" err="1"/>
              <a:t>in</a:t>
            </a:r>
            <a:r>
              <a:rPr lang="ko-KR" altLang="en-US" sz="800" dirty="0"/>
              <a:t> </a:t>
            </a:r>
            <a:r>
              <a:rPr lang="ko-KR" altLang="en-US" sz="800" dirty="0" err="1"/>
              <a:t>their</a:t>
            </a:r>
            <a:r>
              <a:rPr lang="ko-KR" altLang="en-US" sz="800" dirty="0"/>
              <a:t> </a:t>
            </a:r>
            <a:r>
              <a:rPr lang="ko-KR" altLang="en-US" sz="800" dirty="0" err="1"/>
              <a:t>block</a:t>
            </a:r>
            <a:endParaRPr lang="ko-KR" altLang="en-US" sz="800" dirty="0"/>
          </a:p>
          <a:p>
            <a:r>
              <a:rPr lang="ko-KR" altLang="en-US" sz="800" dirty="0"/>
              <a:t>#---------------------------------------------------------------------</a:t>
            </a:r>
          </a:p>
          <a:p>
            <a:endParaRPr lang="ko-KR" altLang="en-US" sz="800" dirty="0"/>
          </a:p>
          <a:p>
            <a:r>
              <a:rPr lang="ko-KR" altLang="en-US" sz="800" dirty="0" err="1"/>
              <a:t>defaults</a:t>
            </a:r>
            <a:endParaRPr lang="ko-KR" altLang="en-US" sz="800" dirty="0"/>
          </a:p>
          <a:p>
            <a:r>
              <a:rPr lang="ko-KR" altLang="en-US" sz="800" dirty="0" err="1"/>
              <a:t>default-server</a:t>
            </a:r>
            <a:r>
              <a:rPr lang="ko-KR" altLang="en-US" sz="800" dirty="0"/>
              <a:t> </a:t>
            </a:r>
            <a:r>
              <a:rPr lang="ko-KR" altLang="en-US" sz="800" dirty="0" err="1"/>
              <a:t>init-addr</a:t>
            </a:r>
            <a:r>
              <a:rPr lang="ko-KR" altLang="en-US" sz="800" dirty="0"/>
              <a:t> </a:t>
            </a:r>
            <a:r>
              <a:rPr lang="ko-KR" altLang="en-US" sz="800" dirty="0" err="1"/>
              <a:t>last,libc,none</a:t>
            </a:r>
            <a:endParaRPr lang="ko-KR" altLang="en-US" sz="800" dirty="0"/>
          </a:p>
          <a:p>
            <a:r>
              <a:rPr lang="ko-KR" altLang="en-US" sz="800" dirty="0" err="1"/>
              <a:t>log</a:t>
            </a:r>
            <a:r>
              <a:rPr lang="ko-KR" altLang="en-US" sz="800" dirty="0"/>
              <a:t> </a:t>
            </a:r>
            <a:r>
              <a:rPr lang="ko-KR" altLang="en-US" sz="800" dirty="0" err="1"/>
              <a:t>global</a:t>
            </a:r>
            <a:endParaRPr lang="ko-KR" altLang="en-US" sz="800" dirty="0"/>
          </a:p>
          <a:p>
            <a:r>
              <a:rPr lang="ko-KR" altLang="en-US" sz="800" dirty="0" err="1"/>
              <a:t>mode</a:t>
            </a:r>
            <a:r>
              <a:rPr lang="ko-KR" altLang="en-US" sz="800" dirty="0"/>
              <a:t> </a:t>
            </a:r>
            <a:r>
              <a:rPr lang="ko-KR" altLang="en-US" sz="800" dirty="0" err="1"/>
              <a:t>http</a:t>
            </a:r>
            <a:endParaRPr lang="ko-KR" altLang="en-US" sz="800" dirty="0"/>
          </a:p>
          <a:p>
            <a:endParaRPr lang="ko-KR" altLang="en-US" sz="800" dirty="0"/>
          </a:p>
          <a:p>
            <a:r>
              <a:rPr lang="ko-KR" altLang="en-US" sz="800" dirty="0" err="1"/>
              <a:t>option</a:t>
            </a:r>
            <a:r>
              <a:rPr lang="ko-KR" altLang="en-US" sz="800" dirty="0"/>
              <a:t> </a:t>
            </a:r>
            <a:r>
              <a:rPr lang="ko-KR" altLang="en-US" sz="800" dirty="0" err="1"/>
              <a:t>httplog</a:t>
            </a:r>
            <a:endParaRPr lang="ko-KR" altLang="en-US" sz="800" dirty="0"/>
          </a:p>
          <a:p>
            <a:r>
              <a:rPr lang="ko-KR" altLang="en-US" sz="800" dirty="0" err="1"/>
              <a:t>option</a:t>
            </a:r>
            <a:r>
              <a:rPr lang="ko-KR" altLang="en-US" sz="800" dirty="0"/>
              <a:t> </a:t>
            </a:r>
            <a:r>
              <a:rPr lang="ko-KR" altLang="en-US" sz="800" dirty="0" err="1"/>
              <a:t>redispatch</a:t>
            </a:r>
            <a:endParaRPr lang="ko-KR" altLang="en-US" sz="800" dirty="0"/>
          </a:p>
          <a:p>
            <a:r>
              <a:rPr lang="ko-KR" altLang="en-US" sz="800" dirty="0" err="1"/>
              <a:t>option</a:t>
            </a:r>
            <a:r>
              <a:rPr lang="ko-KR" altLang="en-US" sz="800" dirty="0"/>
              <a:t> </a:t>
            </a:r>
            <a:r>
              <a:rPr lang="ko-KR" altLang="en-US" sz="800" dirty="0" err="1"/>
              <a:t>forwardfor</a:t>
            </a:r>
            <a:endParaRPr lang="ko-KR" altLang="en-US" sz="800" dirty="0"/>
          </a:p>
          <a:p>
            <a:endParaRPr lang="ko-KR" altLang="en-US" sz="800" dirty="0"/>
          </a:p>
          <a:p>
            <a:r>
              <a:rPr lang="ko-KR" altLang="en-US" sz="800" dirty="0" err="1"/>
              <a:t>timeout</a:t>
            </a:r>
            <a:r>
              <a:rPr lang="ko-KR" altLang="en-US" sz="800" dirty="0"/>
              <a:t> </a:t>
            </a:r>
            <a:r>
              <a:rPr lang="ko-KR" altLang="en-US" sz="800" dirty="0" err="1"/>
              <a:t>connect</a:t>
            </a:r>
            <a:r>
              <a:rPr lang="ko-KR" altLang="en-US" sz="800" dirty="0"/>
              <a:t> 10s</a:t>
            </a:r>
          </a:p>
          <a:p>
            <a:r>
              <a:rPr lang="ko-KR" altLang="en-US" sz="800" dirty="0" err="1"/>
              <a:t>timeout</a:t>
            </a:r>
            <a:r>
              <a:rPr lang="ko-KR" altLang="en-US" sz="800" dirty="0"/>
              <a:t> </a:t>
            </a:r>
            <a:r>
              <a:rPr lang="ko-KR" altLang="en-US" sz="800" dirty="0" err="1"/>
              <a:t>client</a:t>
            </a:r>
            <a:r>
              <a:rPr lang="ko-KR" altLang="en-US" sz="800" dirty="0"/>
              <a:t> 60s</a:t>
            </a:r>
          </a:p>
          <a:p>
            <a:r>
              <a:rPr lang="ko-KR" altLang="en-US" sz="800" dirty="0" err="1"/>
              <a:t>timeout</a:t>
            </a:r>
            <a:r>
              <a:rPr lang="ko-KR" altLang="en-US" sz="800" dirty="0"/>
              <a:t> </a:t>
            </a:r>
            <a:r>
              <a:rPr lang="ko-KR" altLang="en-US" sz="800" dirty="0" err="1"/>
              <a:t>server</a:t>
            </a:r>
            <a:r>
              <a:rPr lang="ko-KR" altLang="en-US" sz="800" dirty="0"/>
              <a:t> 60s</a:t>
            </a:r>
          </a:p>
          <a:p>
            <a:r>
              <a:rPr lang="ko-KR" altLang="en-US" sz="800" dirty="0" err="1"/>
              <a:t>timeout</a:t>
            </a:r>
            <a:r>
              <a:rPr lang="ko-KR" altLang="en-US" sz="800" dirty="0"/>
              <a:t> </a:t>
            </a:r>
            <a:r>
              <a:rPr lang="ko-KR" altLang="en-US" sz="800" dirty="0" err="1"/>
              <a:t>tunnel</a:t>
            </a:r>
            <a:r>
              <a:rPr lang="ko-KR" altLang="en-US" sz="800" dirty="0"/>
              <a:t> 1h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5CF7B0-87C7-401D-BCBE-6BE9926F470A}"/>
              </a:ext>
            </a:extLst>
          </p:cNvPr>
          <p:cNvSpPr txBox="1"/>
          <p:nvPr/>
        </p:nvSpPr>
        <p:spPr>
          <a:xfrm>
            <a:off x="7114202" y="1300927"/>
            <a:ext cx="3981274" cy="55861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700" dirty="0"/>
              <a:t>#---------------------------------------------------------------------</a:t>
            </a:r>
          </a:p>
          <a:p>
            <a:r>
              <a:rPr lang="ko-KR" altLang="en-US" sz="700" dirty="0"/>
              <a:t># </a:t>
            </a:r>
            <a:r>
              <a:rPr lang="ko-KR" altLang="en-US" sz="700" dirty="0" err="1"/>
              <a:t>FrontEnd</a:t>
            </a:r>
            <a:r>
              <a:rPr lang="ko-KR" altLang="en-US" sz="700" dirty="0"/>
              <a:t> </a:t>
            </a:r>
            <a:r>
              <a:rPr lang="ko-KR" altLang="en-US" sz="700" dirty="0" err="1"/>
              <a:t>Configuration</a:t>
            </a:r>
            <a:r>
              <a:rPr lang="ko-KR" altLang="en-US" sz="700" dirty="0"/>
              <a:t> </a:t>
            </a:r>
          </a:p>
          <a:p>
            <a:r>
              <a:rPr lang="ko-KR" altLang="en-US" sz="700" dirty="0"/>
              <a:t>#---------------------------------------------------------------------</a:t>
            </a:r>
          </a:p>
          <a:p>
            <a:r>
              <a:rPr lang="ko-KR" altLang="en-US" sz="700" dirty="0" err="1"/>
              <a:t>frontend</a:t>
            </a:r>
            <a:r>
              <a:rPr lang="ko-KR" altLang="en-US" sz="700" dirty="0"/>
              <a:t> </a:t>
            </a:r>
            <a:r>
              <a:rPr lang="ko-KR" altLang="en-US" sz="700" dirty="0" err="1"/>
              <a:t>ft_web</a:t>
            </a:r>
            <a:endParaRPr lang="ko-KR" altLang="en-US" sz="700" dirty="0"/>
          </a:p>
          <a:p>
            <a:r>
              <a:rPr lang="ko-KR" altLang="en-US" sz="700" dirty="0" err="1"/>
              <a:t>bind</a:t>
            </a:r>
            <a:r>
              <a:rPr lang="ko-KR" altLang="en-US" sz="700" dirty="0"/>
              <a:t> *:80 </a:t>
            </a:r>
            <a:r>
              <a:rPr lang="ko-KR" altLang="en-US" sz="700" dirty="0" err="1"/>
              <a:t>name</a:t>
            </a:r>
            <a:r>
              <a:rPr lang="ko-KR" altLang="en-US" sz="700" dirty="0"/>
              <a:t> </a:t>
            </a:r>
            <a:r>
              <a:rPr lang="ko-KR" altLang="en-US" sz="700" dirty="0" err="1"/>
              <a:t>web</a:t>
            </a:r>
            <a:endParaRPr lang="ko-KR" altLang="en-US" sz="700" dirty="0"/>
          </a:p>
          <a:p>
            <a:r>
              <a:rPr lang="ko-KR" altLang="en-US" sz="700" dirty="0"/>
              <a:t># </a:t>
            </a:r>
            <a:r>
              <a:rPr lang="ko-KR" altLang="en-US" sz="700" dirty="0" err="1"/>
              <a:t>log</a:t>
            </a:r>
            <a:r>
              <a:rPr lang="ko-KR" altLang="en-US" sz="700" dirty="0"/>
              <a:t> </a:t>
            </a:r>
            <a:r>
              <a:rPr lang="ko-KR" altLang="en-US" sz="700" dirty="0" err="1"/>
              <a:t>the</a:t>
            </a:r>
            <a:r>
              <a:rPr lang="ko-KR" altLang="en-US" sz="700" dirty="0"/>
              <a:t> </a:t>
            </a:r>
            <a:r>
              <a:rPr lang="ko-KR" altLang="en-US" sz="700" dirty="0" err="1"/>
              <a:t>session</a:t>
            </a:r>
            <a:r>
              <a:rPr lang="ko-KR" altLang="en-US" sz="700" dirty="0"/>
              <a:t> </a:t>
            </a:r>
            <a:r>
              <a:rPr lang="ko-KR" altLang="en-US" sz="700" dirty="0" err="1"/>
              <a:t>cookie</a:t>
            </a:r>
            <a:r>
              <a:rPr lang="ko-KR" altLang="en-US" sz="700" dirty="0"/>
              <a:t> </a:t>
            </a:r>
            <a:r>
              <a:rPr lang="ko-KR" altLang="en-US" sz="700" dirty="0" err="1"/>
              <a:t>if</a:t>
            </a:r>
            <a:r>
              <a:rPr lang="ko-KR" altLang="en-US" sz="700" dirty="0"/>
              <a:t> </a:t>
            </a:r>
            <a:r>
              <a:rPr lang="ko-KR" altLang="en-US" sz="700" dirty="0" err="1"/>
              <a:t>passed</a:t>
            </a:r>
            <a:endParaRPr lang="ko-KR" altLang="en-US" sz="700" dirty="0"/>
          </a:p>
          <a:p>
            <a:r>
              <a:rPr lang="ko-KR" altLang="en-US" sz="700" dirty="0" err="1"/>
              <a:t>capture</a:t>
            </a:r>
            <a:r>
              <a:rPr lang="ko-KR" altLang="en-US" sz="700" dirty="0"/>
              <a:t> </a:t>
            </a:r>
            <a:r>
              <a:rPr lang="ko-KR" altLang="en-US" sz="700" dirty="0" err="1"/>
              <a:t>cookie</a:t>
            </a:r>
            <a:r>
              <a:rPr lang="ko-KR" altLang="en-US" sz="700" dirty="0"/>
              <a:t> JSESSIONID= </a:t>
            </a:r>
            <a:r>
              <a:rPr lang="ko-KR" altLang="en-US" sz="700" dirty="0" err="1"/>
              <a:t>len</a:t>
            </a:r>
            <a:r>
              <a:rPr lang="ko-KR" altLang="en-US" sz="700" dirty="0"/>
              <a:t> 32</a:t>
            </a:r>
          </a:p>
          <a:p>
            <a:r>
              <a:rPr lang="ko-KR" altLang="en-US" sz="700" dirty="0"/>
              <a:t>## </a:t>
            </a:r>
            <a:r>
              <a:rPr lang="ko-KR" altLang="en-US" sz="700" dirty="0" err="1"/>
              <a:t>path</a:t>
            </a:r>
            <a:r>
              <a:rPr lang="ko-KR" altLang="en-US" sz="700" dirty="0"/>
              <a:t> </a:t>
            </a:r>
            <a:r>
              <a:rPr lang="ko-KR" altLang="en-US" sz="700" dirty="0" err="1"/>
              <a:t>based</a:t>
            </a:r>
            <a:r>
              <a:rPr lang="ko-KR" altLang="en-US" sz="700" dirty="0"/>
              <a:t> </a:t>
            </a:r>
            <a:r>
              <a:rPr lang="ko-KR" altLang="en-US" sz="700" dirty="0" err="1"/>
              <a:t>routing</a:t>
            </a:r>
            <a:r>
              <a:rPr lang="ko-KR" altLang="en-US" sz="700" dirty="0"/>
              <a:t> </a:t>
            </a:r>
            <a:r>
              <a:rPr lang="ko-KR" altLang="en-US" sz="700" dirty="0" err="1"/>
              <a:t>to</a:t>
            </a:r>
            <a:r>
              <a:rPr lang="ko-KR" altLang="en-US" sz="700" dirty="0"/>
              <a:t> </a:t>
            </a:r>
            <a:r>
              <a:rPr lang="ko-KR" altLang="en-US" sz="700" dirty="0" err="1"/>
              <a:t>connection</a:t>
            </a:r>
            <a:r>
              <a:rPr lang="ko-KR" altLang="en-US" sz="700" dirty="0"/>
              <a:t> </a:t>
            </a:r>
            <a:r>
              <a:rPr lang="ko-KR" altLang="en-US" sz="700" dirty="0" err="1"/>
              <a:t>server</a:t>
            </a:r>
            <a:endParaRPr lang="ko-KR" altLang="en-US" sz="700" dirty="0"/>
          </a:p>
          <a:p>
            <a:r>
              <a:rPr lang="ko-KR" altLang="en-US" sz="700" dirty="0" err="1">
                <a:highlight>
                  <a:srgbClr val="FFFF00"/>
                </a:highlight>
              </a:rPr>
              <a:t>acl</a:t>
            </a:r>
            <a:r>
              <a:rPr lang="ko-KR" altLang="en-US" sz="700" dirty="0">
                <a:highlight>
                  <a:srgbClr val="FFFF00"/>
                </a:highlight>
              </a:rPr>
              <a:t> </a:t>
            </a:r>
            <a:r>
              <a:rPr lang="ko-KR" altLang="en-US" sz="700" dirty="0" err="1">
                <a:highlight>
                  <a:srgbClr val="FFFF00"/>
                </a:highlight>
              </a:rPr>
              <a:t>path_cxserver</a:t>
            </a:r>
            <a:r>
              <a:rPr lang="ko-KR" altLang="en-US" sz="700" dirty="0">
                <a:highlight>
                  <a:srgbClr val="FFFF00"/>
                </a:highlight>
              </a:rPr>
              <a:t> </a:t>
            </a:r>
            <a:r>
              <a:rPr lang="ko-KR" altLang="en-US" sz="700" dirty="0" err="1">
                <a:highlight>
                  <a:srgbClr val="FFFF00"/>
                </a:highlight>
              </a:rPr>
              <a:t>path</a:t>
            </a:r>
            <a:r>
              <a:rPr lang="ko-KR" altLang="en-US" sz="700" dirty="0">
                <a:highlight>
                  <a:srgbClr val="FFFF00"/>
                </a:highlight>
              </a:rPr>
              <a:t> -</a:t>
            </a:r>
            <a:r>
              <a:rPr lang="ko-KR" altLang="en-US" sz="700" dirty="0" err="1">
                <a:highlight>
                  <a:srgbClr val="FFFF00"/>
                </a:highlight>
              </a:rPr>
              <a:t>i</a:t>
            </a:r>
            <a:r>
              <a:rPr lang="ko-KR" altLang="en-US" sz="700" dirty="0">
                <a:highlight>
                  <a:srgbClr val="FFFF00"/>
                </a:highlight>
              </a:rPr>
              <a:t> -</a:t>
            </a:r>
            <a:r>
              <a:rPr lang="ko-KR" altLang="en-US" sz="700" dirty="0" err="1">
                <a:highlight>
                  <a:srgbClr val="FFFF00"/>
                </a:highlight>
              </a:rPr>
              <a:t>m</a:t>
            </a:r>
            <a:r>
              <a:rPr lang="ko-KR" altLang="en-US" sz="700" dirty="0">
                <a:highlight>
                  <a:srgbClr val="FFFF00"/>
                </a:highlight>
              </a:rPr>
              <a:t> </a:t>
            </a:r>
            <a:r>
              <a:rPr lang="ko-KR" altLang="en-US" sz="700" dirty="0" err="1">
                <a:highlight>
                  <a:srgbClr val="FFFF00"/>
                </a:highlight>
              </a:rPr>
              <a:t>beg</a:t>
            </a:r>
            <a:r>
              <a:rPr lang="ko-KR" altLang="en-US" sz="700" dirty="0">
                <a:highlight>
                  <a:srgbClr val="FFFF00"/>
                </a:highlight>
              </a:rPr>
              <a:t> /</a:t>
            </a:r>
            <a:r>
              <a:rPr lang="ko-KR" altLang="en-US" sz="700" dirty="0" err="1">
                <a:highlight>
                  <a:srgbClr val="FFFF00"/>
                </a:highlight>
              </a:rPr>
              <a:t>Thingworx</a:t>
            </a:r>
            <a:r>
              <a:rPr lang="ko-KR" altLang="en-US" sz="700" dirty="0">
                <a:highlight>
                  <a:srgbClr val="FFFF00"/>
                </a:highlight>
              </a:rPr>
              <a:t>/WS</a:t>
            </a:r>
          </a:p>
          <a:p>
            <a:r>
              <a:rPr lang="ko-KR" altLang="en-US" sz="700" dirty="0" err="1">
                <a:highlight>
                  <a:srgbClr val="FFFF00"/>
                </a:highlight>
              </a:rPr>
              <a:t>acl</a:t>
            </a:r>
            <a:r>
              <a:rPr lang="ko-KR" altLang="en-US" sz="700" dirty="0">
                <a:highlight>
                  <a:srgbClr val="FFFF00"/>
                </a:highlight>
              </a:rPr>
              <a:t> </a:t>
            </a:r>
            <a:r>
              <a:rPr lang="ko-KR" altLang="en-US" sz="700" dirty="0" err="1">
                <a:highlight>
                  <a:srgbClr val="FFFF00"/>
                </a:highlight>
              </a:rPr>
              <a:t>path_tunnelserver</a:t>
            </a:r>
            <a:r>
              <a:rPr lang="ko-KR" altLang="en-US" sz="700" dirty="0">
                <a:highlight>
                  <a:srgbClr val="FFFF00"/>
                </a:highlight>
              </a:rPr>
              <a:t> </a:t>
            </a:r>
            <a:r>
              <a:rPr lang="ko-KR" altLang="en-US" sz="700" dirty="0" err="1">
                <a:highlight>
                  <a:srgbClr val="FFFF00"/>
                </a:highlight>
              </a:rPr>
              <a:t>path</a:t>
            </a:r>
            <a:r>
              <a:rPr lang="ko-KR" altLang="en-US" sz="700" dirty="0">
                <a:highlight>
                  <a:srgbClr val="FFFF00"/>
                </a:highlight>
              </a:rPr>
              <a:t> -</a:t>
            </a:r>
            <a:r>
              <a:rPr lang="ko-KR" altLang="en-US" sz="700" dirty="0" err="1">
                <a:highlight>
                  <a:srgbClr val="FFFF00"/>
                </a:highlight>
              </a:rPr>
              <a:t>i</a:t>
            </a:r>
            <a:r>
              <a:rPr lang="ko-KR" altLang="en-US" sz="700" dirty="0">
                <a:highlight>
                  <a:srgbClr val="FFFF00"/>
                </a:highlight>
              </a:rPr>
              <a:t> -</a:t>
            </a:r>
            <a:r>
              <a:rPr lang="ko-KR" altLang="en-US" sz="700" dirty="0" err="1">
                <a:highlight>
                  <a:srgbClr val="FFFF00"/>
                </a:highlight>
              </a:rPr>
              <a:t>m</a:t>
            </a:r>
            <a:r>
              <a:rPr lang="ko-KR" altLang="en-US" sz="700" dirty="0">
                <a:highlight>
                  <a:srgbClr val="FFFF00"/>
                </a:highlight>
              </a:rPr>
              <a:t> </a:t>
            </a:r>
            <a:r>
              <a:rPr lang="ko-KR" altLang="en-US" sz="700" dirty="0" err="1">
                <a:highlight>
                  <a:srgbClr val="FFFF00"/>
                </a:highlight>
              </a:rPr>
              <a:t>beg</a:t>
            </a:r>
            <a:r>
              <a:rPr lang="ko-KR" altLang="en-US" sz="700" dirty="0">
                <a:highlight>
                  <a:srgbClr val="FFFF00"/>
                </a:highlight>
              </a:rPr>
              <a:t> /</a:t>
            </a:r>
            <a:r>
              <a:rPr lang="ko-KR" altLang="en-US" sz="700" dirty="0" err="1">
                <a:highlight>
                  <a:srgbClr val="FFFF00"/>
                </a:highlight>
              </a:rPr>
              <a:t>Thingworx</a:t>
            </a:r>
            <a:r>
              <a:rPr lang="ko-KR" altLang="en-US" sz="700" dirty="0">
                <a:highlight>
                  <a:srgbClr val="FFFF00"/>
                </a:highlight>
              </a:rPr>
              <a:t>/</a:t>
            </a:r>
            <a:r>
              <a:rPr lang="ko-KR" altLang="en-US" sz="700" dirty="0" err="1">
                <a:highlight>
                  <a:srgbClr val="FFFF00"/>
                </a:highlight>
              </a:rPr>
              <a:t>WSTunnelServer</a:t>
            </a:r>
            <a:endParaRPr lang="ko-KR" altLang="en-US" sz="700" dirty="0">
              <a:highlight>
                <a:srgbClr val="FFFF00"/>
              </a:highlight>
            </a:endParaRPr>
          </a:p>
          <a:p>
            <a:r>
              <a:rPr lang="ko-KR" altLang="en-US" sz="700" dirty="0" err="1">
                <a:highlight>
                  <a:srgbClr val="FFFF00"/>
                </a:highlight>
              </a:rPr>
              <a:t>acl</a:t>
            </a:r>
            <a:r>
              <a:rPr lang="ko-KR" altLang="en-US" sz="700" dirty="0">
                <a:highlight>
                  <a:srgbClr val="FFFF00"/>
                </a:highlight>
              </a:rPr>
              <a:t> </a:t>
            </a:r>
            <a:r>
              <a:rPr lang="ko-KR" altLang="en-US" sz="700" dirty="0" err="1">
                <a:highlight>
                  <a:srgbClr val="FFFF00"/>
                </a:highlight>
              </a:rPr>
              <a:t>path_tunnelclient</a:t>
            </a:r>
            <a:r>
              <a:rPr lang="ko-KR" altLang="en-US" sz="700" dirty="0">
                <a:highlight>
                  <a:srgbClr val="FFFF00"/>
                </a:highlight>
              </a:rPr>
              <a:t> </a:t>
            </a:r>
            <a:r>
              <a:rPr lang="ko-KR" altLang="en-US" sz="700" dirty="0" err="1">
                <a:highlight>
                  <a:srgbClr val="FFFF00"/>
                </a:highlight>
              </a:rPr>
              <a:t>path</a:t>
            </a:r>
            <a:r>
              <a:rPr lang="ko-KR" altLang="en-US" sz="700" dirty="0">
                <a:highlight>
                  <a:srgbClr val="FFFF00"/>
                </a:highlight>
              </a:rPr>
              <a:t> -</a:t>
            </a:r>
            <a:r>
              <a:rPr lang="ko-KR" altLang="en-US" sz="700" dirty="0" err="1">
                <a:highlight>
                  <a:srgbClr val="FFFF00"/>
                </a:highlight>
              </a:rPr>
              <a:t>i</a:t>
            </a:r>
            <a:r>
              <a:rPr lang="ko-KR" altLang="en-US" sz="700" dirty="0">
                <a:highlight>
                  <a:srgbClr val="FFFF00"/>
                </a:highlight>
              </a:rPr>
              <a:t> -</a:t>
            </a:r>
            <a:r>
              <a:rPr lang="ko-KR" altLang="en-US" sz="700" dirty="0" err="1">
                <a:highlight>
                  <a:srgbClr val="FFFF00"/>
                </a:highlight>
              </a:rPr>
              <a:t>m</a:t>
            </a:r>
            <a:r>
              <a:rPr lang="ko-KR" altLang="en-US" sz="700" dirty="0">
                <a:highlight>
                  <a:srgbClr val="FFFF00"/>
                </a:highlight>
              </a:rPr>
              <a:t> </a:t>
            </a:r>
            <a:r>
              <a:rPr lang="ko-KR" altLang="en-US" sz="700" dirty="0" err="1">
                <a:highlight>
                  <a:srgbClr val="FFFF00"/>
                </a:highlight>
              </a:rPr>
              <a:t>beg</a:t>
            </a:r>
            <a:r>
              <a:rPr lang="ko-KR" altLang="en-US" sz="700" dirty="0">
                <a:highlight>
                  <a:srgbClr val="FFFF00"/>
                </a:highlight>
              </a:rPr>
              <a:t> /</a:t>
            </a:r>
            <a:r>
              <a:rPr lang="ko-KR" altLang="en-US" sz="700" dirty="0" err="1">
                <a:highlight>
                  <a:srgbClr val="FFFF00"/>
                </a:highlight>
              </a:rPr>
              <a:t>Thingworx</a:t>
            </a:r>
            <a:r>
              <a:rPr lang="ko-KR" altLang="en-US" sz="700" dirty="0">
                <a:highlight>
                  <a:srgbClr val="FFFF00"/>
                </a:highlight>
              </a:rPr>
              <a:t>/</a:t>
            </a:r>
            <a:r>
              <a:rPr lang="ko-KR" altLang="en-US" sz="700" dirty="0" err="1">
                <a:highlight>
                  <a:srgbClr val="FFFF00"/>
                </a:highlight>
              </a:rPr>
              <a:t>WSTunnelClient</a:t>
            </a:r>
            <a:endParaRPr lang="ko-KR" altLang="en-US" sz="700" dirty="0">
              <a:highlight>
                <a:srgbClr val="FFFF00"/>
              </a:highlight>
            </a:endParaRPr>
          </a:p>
          <a:p>
            <a:r>
              <a:rPr lang="ko-KR" altLang="en-US" sz="700" dirty="0" err="1">
                <a:highlight>
                  <a:srgbClr val="FFFF00"/>
                </a:highlight>
              </a:rPr>
              <a:t>use_backend</a:t>
            </a:r>
            <a:r>
              <a:rPr lang="ko-KR" altLang="en-US" sz="700" dirty="0">
                <a:highlight>
                  <a:srgbClr val="FFFF00"/>
                </a:highlight>
              </a:rPr>
              <a:t> </a:t>
            </a:r>
            <a:r>
              <a:rPr lang="ko-KR" altLang="en-US" sz="700" dirty="0" err="1">
                <a:highlight>
                  <a:srgbClr val="FFFF00"/>
                </a:highlight>
              </a:rPr>
              <a:t>cxserver</a:t>
            </a:r>
            <a:r>
              <a:rPr lang="ko-KR" altLang="en-US" sz="700" dirty="0">
                <a:highlight>
                  <a:srgbClr val="FFFF00"/>
                </a:highlight>
              </a:rPr>
              <a:t> </a:t>
            </a:r>
            <a:r>
              <a:rPr lang="ko-KR" altLang="en-US" sz="700" dirty="0" err="1">
                <a:highlight>
                  <a:srgbClr val="FFFF00"/>
                </a:highlight>
              </a:rPr>
              <a:t>if</a:t>
            </a:r>
            <a:r>
              <a:rPr lang="ko-KR" altLang="en-US" sz="700" dirty="0">
                <a:highlight>
                  <a:srgbClr val="FFFF00"/>
                </a:highlight>
              </a:rPr>
              <a:t> </a:t>
            </a:r>
            <a:r>
              <a:rPr lang="ko-KR" altLang="en-US" sz="700" dirty="0" err="1">
                <a:highlight>
                  <a:srgbClr val="FFFF00"/>
                </a:highlight>
              </a:rPr>
              <a:t>path_cxserver</a:t>
            </a:r>
            <a:r>
              <a:rPr lang="ko-KR" altLang="en-US" sz="700" dirty="0">
                <a:highlight>
                  <a:srgbClr val="FFFF00"/>
                </a:highlight>
              </a:rPr>
              <a:t> </a:t>
            </a:r>
            <a:r>
              <a:rPr lang="ko-KR" altLang="en-US" sz="700" dirty="0" err="1">
                <a:highlight>
                  <a:srgbClr val="FFFF00"/>
                </a:highlight>
              </a:rPr>
              <a:t>or</a:t>
            </a:r>
            <a:r>
              <a:rPr lang="ko-KR" altLang="en-US" sz="700" dirty="0">
                <a:highlight>
                  <a:srgbClr val="FFFF00"/>
                </a:highlight>
              </a:rPr>
              <a:t> </a:t>
            </a:r>
            <a:r>
              <a:rPr lang="ko-KR" altLang="en-US" sz="700" dirty="0" err="1">
                <a:highlight>
                  <a:srgbClr val="FFFF00"/>
                </a:highlight>
              </a:rPr>
              <a:t>path_tunnelserver</a:t>
            </a:r>
            <a:r>
              <a:rPr lang="ko-KR" altLang="en-US" sz="700" dirty="0">
                <a:highlight>
                  <a:srgbClr val="FFFF00"/>
                </a:highlight>
              </a:rPr>
              <a:t> </a:t>
            </a:r>
            <a:r>
              <a:rPr lang="ko-KR" altLang="en-US" sz="700" dirty="0" err="1">
                <a:highlight>
                  <a:srgbClr val="FFFF00"/>
                </a:highlight>
              </a:rPr>
              <a:t>or</a:t>
            </a:r>
            <a:r>
              <a:rPr lang="ko-KR" altLang="en-US" sz="700" dirty="0">
                <a:highlight>
                  <a:srgbClr val="FFFF00"/>
                </a:highlight>
              </a:rPr>
              <a:t> </a:t>
            </a:r>
            <a:r>
              <a:rPr lang="ko-KR" altLang="en-US" sz="700" dirty="0" err="1">
                <a:highlight>
                  <a:srgbClr val="FFFF00"/>
                </a:highlight>
              </a:rPr>
              <a:t>path_tunnelclient</a:t>
            </a:r>
            <a:endParaRPr lang="ko-KR" altLang="en-US" sz="700" dirty="0">
              <a:highlight>
                <a:srgbClr val="FFFF00"/>
              </a:highlight>
            </a:endParaRPr>
          </a:p>
          <a:p>
            <a:r>
              <a:rPr lang="ko-KR" altLang="en-US" sz="700" dirty="0"/>
              <a:t># </a:t>
            </a:r>
            <a:r>
              <a:rPr lang="ko-KR" altLang="en-US" sz="700" dirty="0" err="1"/>
              <a:t>default</a:t>
            </a:r>
            <a:r>
              <a:rPr lang="ko-KR" altLang="en-US" sz="700" dirty="0"/>
              <a:t> </a:t>
            </a:r>
            <a:r>
              <a:rPr lang="ko-KR" altLang="en-US" sz="700" dirty="0" err="1"/>
              <a:t>traffic</a:t>
            </a:r>
            <a:r>
              <a:rPr lang="ko-KR" altLang="en-US" sz="700" dirty="0"/>
              <a:t> </a:t>
            </a:r>
            <a:r>
              <a:rPr lang="ko-KR" altLang="en-US" sz="700" dirty="0" err="1"/>
              <a:t>to</a:t>
            </a:r>
            <a:r>
              <a:rPr lang="ko-KR" altLang="en-US" sz="700" dirty="0"/>
              <a:t> </a:t>
            </a:r>
            <a:r>
              <a:rPr lang="ko-KR" altLang="en-US" sz="700" dirty="0" err="1"/>
              <a:t>platform</a:t>
            </a:r>
            <a:endParaRPr lang="ko-KR" altLang="en-US" sz="700" dirty="0"/>
          </a:p>
          <a:p>
            <a:r>
              <a:rPr lang="ko-KR" altLang="en-US" sz="700" dirty="0" err="1"/>
              <a:t>default_backend</a:t>
            </a:r>
            <a:r>
              <a:rPr lang="ko-KR" altLang="en-US" sz="700" dirty="0"/>
              <a:t> </a:t>
            </a:r>
            <a:r>
              <a:rPr lang="ko-KR" altLang="en-US" sz="700" dirty="0" err="1"/>
              <a:t>platform</a:t>
            </a:r>
            <a:endParaRPr lang="en-US" altLang="ko-KR" sz="700" dirty="0"/>
          </a:p>
          <a:p>
            <a:r>
              <a:rPr lang="ko-KR" altLang="en-US" sz="700" dirty="0"/>
              <a:t>#---------------------------------------------------------------------</a:t>
            </a:r>
          </a:p>
          <a:p>
            <a:r>
              <a:rPr lang="ko-KR" altLang="en-US" sz="700" dirty="0"/>
              <a:t># </a:t>
            </a:r>
            <a:r>
              <a:rPr lang="ko-KR" altLang="en-US" sz="700" dirty="0" err="1"/>
              <a:t>BackEnd</a:t>
            </a:r>
            <a:r>
              <a:rPr lang="ko-KR" altLang="en-US" sz="700" dirty="0"/>
              <a:t> </a:t>
            </a:r>
            <a:r>
              <a:rPr lang="ko-KR" altLang="en-US" sz="700" dirty="0" err="1"/>
              <a:t>Platform</a:t>
            </a:r>
            <a:r>
              <a:rPr lang="ko-KR" altLang="en-US" sz="700" dirty="0"/>
              <a:t> </a:t>
            </a:r>
            <a:r>
              <a:rPr lang="ko-KR" altLang="en-US" sz="700" dirty="0" err="1"/>
              <a:t>Configuration</a:t>
            </a:r>
            <a:r>
              <a:rPr lang="ko-KR" altLang="en-US" sz="700" dirty="0"/>
              <a:t> </a:t>
            </a:r>
          </a:p>
          <a:p>
            <a:r>
              <a:rPr lang="ko-KR" altLang="en-US" sz="700" dirty="0"/>
              <a:t>#---------------------------------------------------------------------</a:t>
            </a:r>
          </a:p>
          <a:p>
            <a:r>
              <a:rPr lang="ko-KR" altLang="en-US" sz="700" dirty="0" err="1"/>
              <a:t>backend</a:t>
            </a:r>
            <a:r>
              <a:rPr lang="ko-KR" altLang="en-US" sz="700" dirty="0"/>
              <a:t> </a:t>
            </a:r>
            <a:r>
              <a:rPr lang="ko-KR" altLang="en-US" sz="700" dirty="0" err="1"/>
              <a:t>platform</a:t>
            </a:r>
            <a:endParaRPr lang="ko-KR" altLang="en-US" sz="700" dirty="0"/>
          </a:p>
          <a:p>
            <a:r>
              <a:rPr lang="ko-KR" altLang="en-US" sz="700" dirty="0" err="1"/>
              <a:t>balance</a:t>
            </a:r>
            <a:r>
              <a:rPr lang="ko-KR" altLang="en-US" sz="700" dirty="0"/>
              <a:t> </a:t>
            </a:r>
            <a:r>
              <a:rPr lang="ko-KR" altLang="en-US" sz="700" dirty="0" err="1"/>
              <a:t>roundrobin</a:t>
            </a:r>
            <a:endParaRPr lang="ko-KR" altLang="en-US" sz="700" dirty="0"/>
          </a:p>
          <a:p>
            <a:r>
              <a:rPr lang="ko-KR" altLang="en-US" sz="700" dirty="0"/>
              <a:t># </a:t>
            </a:r>
            <a:r>
              <a:rPr lang="ko-KR" altLang="en-US" sz="700" dirty="0" err="1"/>
              <a:t>sticky</a:t>
            </a:r>
            <a:r>
              <a:rPr lang="ko-KR" altLang="en-US" sz="700" dirty="0"/>
              <a:t> </a:t>
            </a:r>
            <a:r>
              <a:rPr lang="ko-KR" altLang="en-US" sz="700" dirty="0" err="1"/>
              <a:t>sessions</a:t>
            </a:r>
            <a:endParaRPr lang="ko-KR" altLang="en-US" sz="700" dirty="0"/>
          </a:p>
          <a:p>
            <a:r>
              <a:rPr lang="ko-KR" altLang="en-US" sz="700" dirty="0" err="1"/>
              <a:t>cookie</a:t>
            </a:r>
            <a:r>
              <a:rPr lang="ko-KR" altLang="en-US" sz="700" dirty="0"/>
              <a:t> SERVER </a:t>
            </a:r>
            <a:r>
              <a:rPr lang="ko-KR" altLang="en-US" sz="700" dirty="0" err="1"/>
              <a:t>insert</a:t>
            </a:r>
            <a:r>
              <a:rPr lang="ko-KR" altLang="en-US" sz="700" dirty="0"/>
              <a:t> </a:t>
            </a:r>
            <a:r>
              <a:rPr lang="ko-KR" altLang="en-US" sz="700" dirty="0" err="1"/>
              <a:t>indirect</a:t>
            </a:r>
            <a:r>
              <a:rPr lang="ko-KR" altLang="en-US" sz="700" dirty="0"/>
              <a:t> </a:t>
            </a:r>
            <a:r>
              <a:rPr lang="ko-KR" altLang="en-US" sz="700" dirty="0" err="1"/>
              <a:t>nocache</a:t>
            </a:r>
            <a:endParaRPr lang="ko-KR" altLang="en-US" sz="700" dirty="0"/>
          </a:p>
          <a:p>
            <a:r>
              <a:rPr lang="ko-KR" altLang="en-US" sz="700" dirty="0" err="1"/>
              <a:t>http-request</a:t>
            </a:r>
            <a:r>
              <a:rPr lang="ko-KR" altLang="en-US" sz="700" dirty="0"/>
              <a:t> </a:t>
            </a:r>
            <a:r>
              <a:rPr lang="ko-KR" altLang="en-US" sz="700" dirty="0" err="1"/>
              <a:t>set-header</a:t>
            </a:r>
            <a:r>
              <a:rPr lang="ko-KR" altLang="en-US" sz="700" dirty="0"/>
              <a:t> </a:t>
            </a:r>
            <a:r>
              <a:rPr lang="ko-KR" altLang="en-US" sz="700" dirty="0" err="1"/>
              <a:t>X-Forwarded-Port</a:t>
            </a:r>
            <a:r>
              <a:rPr lang="ko-KR" altLang="en-US" sz="700" dirty="0"/>
              <a:t> %[</a:t>
            </a:r>
            <a:r>
              <a:rPr lang="ko-KR" altLang="en-US" sz="700" dirty="0" err="1"/>
              <a:t>dst_port</a:t>
            </a:r>
            <a:r>
              <a:rPr lang="ko-KR" altLang="en-US" sz="700" dirty="0"/>
              <a:t>]</a:t>
            </a:r>
          </a:p>
          <a:p>
            <a:r>
              <a:rPr lang="ko-KR" altLang="en-US" sz="700" dirty="0"/>
              <a:t>#http-request </a:t>
            </a:r>
            <a:r>
              <a:rPr lang="ko-KR" altLang="en-US" sz="700" dirty="0" err="1"/>
              <a:t>add-header</a:t>
            </a:r>
            <a:r>
              <a:rPr lang="ko-KR" altLang="en-US" sz="700" dirty="0"/>
              <a:t> </a:t>
            </a:r>
            <a:r>
              <a:rPr lang="ko-KR" altLang="en-US" sz="700" dirty="0" err="1"/>
              <a:t>X-Forwarded-Proto</a:t>
            </a:r>
            <a:r>
              <a:rPr lang="ko-KR" altLang="en-US" sz="700" dirty="0"/>
              <a:t> </a:t>
            </a:r>
            <a:r>
              <a:rPr lang="ko-KR" altLang="en-US" sz="700" dirty="0" err="1"/>
              <a:t>https</a:t>
            </a:r>
            <a:r>
              <a:rPr lang="ko-KR" altLang="en-US" sz="700" dirty="0"/>
              <a:t> </a:t>
            </a:r>
            <a:r>
              <a:rPr lang="ko-KR" altLang="en-US" sz="700" dirty="0" err="1"/>
              <a:t>if</a:t>
            </a:r>
            <a:r>
              <a:rPr lang="ko-KR" altLang="en-US" sz="700" dirty="0"/>
              <a:t> { </a:t>
            </a:r>
            <a:r>
              <a:rPr lang="ko-KR" altLang="en-US" sz="700" dirty="0" err="1"/>
              <a:t>ssl_fc</a:t>
            </a:r>
            <a:r>
              <a:rPr lang="ko-KR" altLang="en-US" sz="700" dirty="0"/>
              <a:t> }</a:t>
            </a:r>
          </a:p>
          <a:p>
            <a:r>
              <a:rPr lang="ko-KR" altLang="en-US" sz="700" dirty="0"/>
              <a:t># </a:t>
            </a:r>
            <a:r>
              <a:rPr lang="ko-KR" altLang="en-US" sz="700" dirty="0" err="1"/>
              <a:t>health</a:t>
            </a:r>
            <a:r>
              <a:rPr lang="ko-KR" altLang="en-US" sz="700" dirty="0"/>
              <a:t> </a:t>
            </a:r>
            <a:r>
              <a:rPr lang="ko-KR" altLang="en-US" sz="700" dirty="0" err="1"/>
              <a:t>check</a:t>
            </a:r>
            <a:endParaRPr lang="ko-KR" altLang="en-US" sz="700" dirty="0"/>
          </a:p>
          <a:p>
            <a:r>
              <a:rPr lang="ko-KR" altLang="en-US" sz="700" dirty="0" err="1"/>
              <a:t>option</a:t>
            </a:r>
            <a:r>
              <a:rPr lang="ko-KR" altLang="en-US" sz="700" dirty="0"/>
              <a:t> </a:t>
            </a:r>
            <a:r>
              <a:rPr lang="ko-KR" altLang="en-US" sz="700" dirty="0" err="1"/>
              <a:t>httpchk</a:t>
            </a:r>
            <a:r>
              <a:rPr lang="ko-KR" altLang="en-US" sz="700" dirty="0"/>
              <a:t> GET /</a:t>
            </a:r>
            <a:r>
              <a:rPr lang="ko-KR" altLang="en-US" sz="700" dirty="0" err="1"/>
              <a:t>Thingworx</a:t>
            </a:r>
            <a:r>
              <a:rPr lang="ko-KR" altLang="en-US" sz="700" dirty="0"/>
              <a:t>/</a:t>
            </a:r>
            <a:r>
              <a:rPr lang="ko-KR" altLang="en-US" sz="700" dirty="0" err="1"/>
              <a:t>health</a:t>
            </a:r>
            <a:endParaRPr lang="ko-KR" altLang="en-US" sz="700" dirty="0"/>
          </a:p>
          <a:p>
            <a:r>
              <a:rPr lang="ko-KR" altLang="en-US" sz="700" dirty="0"/>
              <a:t># </a:t>
            </a:r>
            <a:r>
              <a:rPr lang="ko-KR" altLang="en-US" sz="700" dirty="0" err="1"/>
              <a:t>configure</a:t>
            </a:r>
            <a:r>
              <a:rPr lang="ko-KR" altLang="en-US" sz="700" dirty="0"/>
              <a:t> </a:t>
            </a:r>
            <a:r>
              <a:rPr lang="ko-KR" altLang="en-US" sz="700" dirty="0" err="1"/>
              <a:t>platform</a:t>
            </a:r>
            <a:r>
              <a:rPr lang="ko-KR" altLang="en-US" sz="700" dirty="0"/>
              <a:t> </a:t>
            </a:r>
            <a:r>
              <a:rPr lang="ko-KR" altLang="en-US" sz="700" dirty="0" err="1"/>
              <a:t>instances</a:t>
            </a:r>
            <a:endParaRPr lang="ko-KR" altLang="en-US" sz="700" dirty="0"/>
          </a:p>
          <a:p>
            <a:r>
              <a:rPr lang="ko-KR" altLang="en-US" sz="700" dirty="0" err="1"/>
              <a:t>server</a:t>
            </a:r>
            <a:r>
              <a:rPr lang="ko-KR" altLang="en-US" sz="700" dirty="0"/>
              <a:t> platform1 10.31.253.16:8080 </a:t>
            </a:r>
            <a:r>
              <a:rPr lang="ko-KR" altLang="en-US" sz="700" dirty="0" err="1"/>
              <a:t>check</a:t>
            </a:r>
            <a:r>
              <a:rPr lang="ko-KR" altLang="en-US" sz="700" dirty="0"/>
              <a:t> </a:t>
            </a:r>
            <a:r>
              <a:rPr lang="ko-KR" altLang="en-US" sz="700" dirty="0" err="1"/>
              <a:t>inter</a:t>
            </a:r>
            <a:r>
              <a:rPr lang="ko-KR" altLang="en-US" sz="700" dirty="0"/>
              <a:t> 1000 </a:t>
            </a:r>
            <a:r>
              <a:rPr lang="ko-KR" altLang="en-US" sz="700" dirty="0" err="1"/>
              <a:t>fastinter</a:t>
            </a:r>
            <a:r>
              <a:rPr lang="ko-KR" altLang="en-US" sz="700" dirty="0"/>
              <a:t> 1000 </a:t>
            </a:r>
            <a:r>
              <a:rPr lang="ko-KR" altLang="en-US" sz="700" dirty="0" err="1"/>
              <a:t>cookie</a:t>
            </a:r>
            <a:r>
              <a:rPr lang="ko-KR" altLang="en-US" sz="700" dirty="0"/>
              <a:t> ESOC</a:t>
            </a:r>
            <a:r>
              <a:rPr lang="en-US" altLang="ko-KR" sz="700" dirty="0"/>
              <a:t>M0</a:t>
            </a:r>
            <a:r>
              <a:rPr lang="ko-KR" altLang="en-US" sz="700" dirty="0"/>
              <a:t>1</a:t>
            </a:r>
          </a:p>
          <a:p>
            <a:r>
              <a:rPr lang="en-US" altLang="ko-KR" sz="700" dirty="0"/>
              <a:t>S</a:t>
            </a:r>
            <a:r>
              <a:rPr lang="ko-KR" altLang="en-US" sz="700" dirty="0" err="1"/>
              <a:t>erver</a:t>
            </a:r>
            <a:r>
              <a:rPr lang="ko-KR" altLang="en-US" sz="700" dirty="0"/>
              <a:t> platform2 10.31.253.17:8080 </a:t>
            </a:r>
            <a:r>
              <a:rPr lang="ko-KR" altLang="en-US" sz="700" dirty="0" err="1"/>
              <a:t>check</a:t>
            </a:r>
            <a:r>
              <a:rPr lang="ko-KR" altLang="en-US" sz="700" dirty="0"/>
              <a:t> </a:t>
            </a:r>
            <a:r>
              <a:rPr lang="ko-KR" altLang="en-US" sz="700" dirty="0" err="1"/>
              <a:t>inter</a:t>
            </a:r>
            <a:r>
              <a:rPr lang="ko-KR" altLang="en-US" sz="700" dirty="0"/>
              <a:t> 1000 </a:t>
            </a:r>
            <a:r>
              <a:rPr lang="ko-KR" altLang="en-US" sz="700" dirty="0" err="1"/>
              <a:t>fastinter</a:t>
            </a:r>
            <a:r>
              <a:rPr lang="ko-KR" altLang="en-US" sz="700" dirty="0"/>
              <a:t> 1000 </a:t>
            </a:r>
            <a:r>
              <a:rPr lang="ko-KR" altLang="en-US" sz="700" dirty="0" err="1"/>
              <a:t>cookie</a:t>
            </a:r>
            <a:r>
              <a:rPr lang="ko-KR" altLang="en-US" sz="700" dirty="0"/>
              <a:t> ESOC</a:t>
            </a:r>
            <a:r>
              <a:rPr lang="en-US" altLang="ko-KR" sz="700" dirty="0"/>
              <a:t>M0</a:t>
            </a:r>
            <a:r>
              <a:rPr lang="ko-KR" altLang="en-US" sz="700" dirty="0"/>
              <a:t>2</a:t>
            </a:r>
          </a:p>
          <a:p>
            <a:r>
              <a:rPr lang="ko-KR" altLang="en-US" sz="700" dirty="0"/>
              <a:t>#---------------------------------------------------------------------</a:t>
            </a:r>
          </a:p>
          <a:p>
            <a:r>
              <a:rPr lang="ko-KR" altLang="en-US" sz="700" dirty="0"/>
              <a:t># </a:t>
            </a:r>
            <a:r>
              <a:rPr lang="ko-KR" altLang="en-US" sz="700" dirty="0" err="1"/>
              <a:t>BackEnd</a:t>
            </a:r>
            <a:r>
              <a:rPr lang="ko-KR" altLang="en-US" sz="700" dirty="0"/>
              <a:t> </a:t>
            </a:r>
            <a:r>
              <a:rPr lang="ko-KR" altLang="en-US" sz="700" dirty="0" err="1"/>
              <a:t>Connection</a:t>
            </a:r>
            <a:r>
              <a:rPr lang="ko-KR" altLang="en-US" sz="700" dirty="0"/>
              <a:t> Server </a:t>
            </a:r>
            <a:r>
              <a:rPr lang="ko-KR" altLang="en-US" sz="700" dirty="0" err="1"/>
              <a:t>Configuration</a:t>
            </a:r>
            <a:endParaRPr lang="ko-KR" altLang="en-US" sz="700" dirty="0"/>
          </a:p>
          <a:p>
            <a:r>
              <a:rPr lang="ko-KR" altLang="en-US" sz="700" dirty="0"/>
              <a:t>#---------------------------------------------------------------------</a:t>
            </a:r>
          </a:p>
          <a:p>
            <a:r>
              <a:rPr lang="ko-KR" altLang="en-US" sz="700" dirty="0" err="1">
                <a:highlight>
                  <a:srgbClr val="FFFF00"/>
                </a:highlight>
              </a:rPr>
              <a:t>backend</a:t>
            </a:r>
            <a:r>
              <a:rPr lang="ko-KR" altLang="en-US" sz="700" dirty="0">
                <a:highlight>
                  <a:srgbClr val="FFFF00"/>
                </a:highlight>
              </a:rPr>
              <a:t> </a:t>
            </a:r>
            <a:r>
              <a:rPr lang="ko-KR" altLang="en-US" sz="700" dirty="0" err="1">
                <a:highlight>
                  <a:srgbClr val="FFFF00"/>
                </a:highlight>
              </a:rPr>
              <a:t>cxserver</a:t>
            </a:r>
            <a:endParaRPr lang="ko-KR" altLang="en-US" sz="700" dirty="0">
              <a:highlight>
                <a:srgbClr val="FFFF00"/>
              </a:highlight>
            </a:endParaRPr>
          </a:p>
          <a:p>
            <a:r>
              <a:rPr lang="ko-KR" altLang="en-US" sz="700" dirty="0">
                <a:highlight>
                  <a:srgbClr val="FFFF00"/>
                </a:highlight>
              </a:rPr>
              <a:t> </a:t>
            </a:r>
            <a:r>
              <a:rPr lang="ko-KR" altLang="en-US" sz="700" dirty="0" err="1">
                <a:highlight>
                  <a:srgbClr val="FFFF00"/>
                </a:highlight>
              </a:rPr>
              <a:t>balance</a:t>
            </a:r>
            <a:r>
              <a:rPr lang="ko-KR" altLang="en-US" sz="700" dirty="0">
                <a:highlight>
                  <a:srgbClr val="FFFF00"/>
                </a:highlight>
              </a:rPr>
              <a:t> </a:t>
            </a:r>
            <a:r>
              <a:rPr lang="ko-KR" altLang="en-US" sz="700" dirty="0" err="1">
                <a:highlight>
                  <a:srgbClr val="FFFF00"/>
                </a:highlight>
              </a:rPr>
              <a:t>source</a:t>
            </a:r>
            <a:endParaRPr lang="ko-KR" altLang="en-US" sz="700" dirty="0">
              <a:highlight>
                <a:srgbClr val="FFFF00"/>
              </a:highlight>
            </a:endParaRPr>
          </a:p>
          <a:p>
            <a:r>
              <a:rPr lang="ko-KR" altLang="en-US" sz="700" dirty="0"/>
              <a:t>#hash-type </a:t>
            </a:r>
            <a:r>
              <a:rPr lang="ko-KR" altLang="en-US" sz="700" dirty="0" err="1"/>
              <a:t>consistent</a:t>
            </a:r>
            <a:endParaRPr lang="ko-KR" altLang="en-US" sz="700" dirty="0"/>
          </a:p>
          <a:p>
            <a:r>
              <a:rPr lang="ko-KR" altLang="en-US" sz="700" dirty="0"/>
              <a:t> </a:t>
            </a:r>
            <a:r>
              <a:rPr lang="ko-KR" altLang="en-US" sz="700" dirty="0" err="1">
                <a:highlight>
                  <a:srgbClr val="FFFF00"/>
                </a:highlight>
              </a:rPr>
              <a:t>option</a:t>
            </a:r>
            <a:r>
              <a:rPr lang="ko-KR" altLang="en-US" sz="700" dirty="0">
                <a:highlight>
                  <a:srgbClr val="FFFF00"/>
                </a:highlight>
              </a:rPr>
              <a:t> </a:t>
            </a:r>
            <a:r>
              <a:rPr lang="ko-KR" altLang="en-US" sz="700" dirty="0" err="1">
                <a:highlight>
                  <a:srgbClr val="FFFF00"/>
                </a:highlight>
              </a:rPr>
              <a:t>httpchk</a:t>
            </a:r>
            <a:r>
              <a:rPr lang="ko-KR" altLang="en-US" sz="700" dirty="0">
                <a:highlight>
                  <a:srgbClr val="FFFF00"/>
                </a:highlight>
              </a:rPr>
              <a:t> GET /</a:t>
            </a:r>
          </a:p>
          <a:p>
            <a:r>
              <a:rPr lang="ko-KR" altLang="en-US" sz="700" dirty="0"/>
              <a:t># </a:t>
            </a:r>
            <a:r>
              <a:rPr lang="ko-KR" altLang="en-US" sz="700" dirty="0" err="1"/>
              <a:t>configure</a:t>
            </a:r>
            <a:r>
              <a:rPr lang="ko-KR" altLang="en-US" sz="700" dirty="0"/>
              <a:t> </a:t>
            </a:r>
            <a:r>
              <a:rPr lang="ko-KR" altLang="en-US" sz="700" dirty="0" err="1"/>
              <a:t>connection</a:t>
            </a:r>
            <a:r>
              <a:rPr lang="ko-KR" altLang="en-US" sz="700" dirty="0"/>
              <a:t> </a:t>
            </a:r>
            <a:r>
              <a:rPr lang="ko-KR" altLang="en-US" sz="700" dirty="0" err="1"/>
              <a:t>server</a:t>
            </a:r>
            <a:r>
              <a:rPr lang="ko-KR" altLang="en-US" sz="700" dirty="0"/>
              <a:t> </a:t>
            </a:r>
            <a:r>
              <a:rPr lang="ko-KR" altLang="en-US" sz="700" dirty="0" err="1"/>
              <a:t>instances</a:t>
            </a:r>
            <a:endParaRPr lang="ko-KR" altLang="en-US" sz="700" dirty="0"/>
          </a:p>
          <a:p>
            <a:r>
              <a:rPr lang="ko-KR" altLang="en-US" sz="700" dirty="0"/>
              <a:t> </a:t>
            </a:r>
            <a:r>
              <a:rPr lang="ko-KR" altLang="en-US" sz="700" dirty="0" err="1">
                <a:highlight>
                  <a:srgbClr val="FFFF00"/>
                </a:highlight>
              </a:rPr>
              <a:t>server</a:t>
            </a:r>
            <a:r>
              <a:rPr lang="ko-KR" altLang="en-US" sz="700" dirty="0">
                <a:highlight>
                  <a:srgbClr val="FFFF00"/>
                </a:highlight>
              </a:rPr>
              <a:t> cxserver1 10.31.251.22:8080 </a:t>
            </a:r>
            <a:r>
              <a:rPr lang="ko-KR" altLang="en-US" sz="700" dirty="0" err="1">
                <a:highlight>
                  <a:srgbClr val="FFFF00"/>
                </a:highlight>
              </a:rPr>
              <a:t>check</a:t>
            </a:r>
            <a:r>
              <a:rPr lang="ko-KR" altLang="en-US" sz="700" dirty="0">
                <a:highlight>
                  <a:srgbClr val="FFFF00"/>
                </a:highlight>
              </a:rPr>
              <a:t> </a:t>
            </a:r>
            <a:r>
              <a:rPr lang="ko-KR" altLang="en-US" sz="700" dirty="0" err="1">
                <a:highlight>
                  <a:srgbClr val="FFFF00"/>
                </a:highlight>
              </a:rPr>
              <a:t>port</a:t>
            </a:r>
            <a:r>
              <a:rPr lang="ko-KR" altLang="en-US" sz="700" dirty="0">
                <a:highlight>
                  <a:srgbClr val="FFFF00"/>
                </a:highlight>
              </a:rPr>
              <a:t> 8081</a:t>
            </a:r>
          </a:p>
          <a:p>
            <a:r>
              <a:rPr lang="ko-KR" altLang="en-US" sz="700" dirty="0">
                <a:highlight>
                  <a:srgbClr val="FFFF00"/>
                </a:highlight>
              </a:rPr>
              <a:t> </a:t>
            </a:r>
            <a:r>
              <a:rPr lang="ko-KR" altLang="en-US" sz="700" dirty="0" err="1">
                <a:highlight>
                  <a:srgbClr val="FFFF00"/>
                </a:highlight>
              </a:rPr>
              <a:t>server</a:t>
            </a:r>
            <a:r>
              <a:rPr lang="ko-KR" altLang="en-US" sz="700" dirty="0">
                <a:highlight>
                  <a:srgbClr val="FFFF00"/>
                </a:highlight>
              </a:rPr>
              <a:t> cxserver2 10.31.251.23:8080 </a:t>
            </a:r>
            <a:r>
              <a:rPr lang="ko-KR" altLang="en-US" sz="700" dirty="0" err="1">
                <a:highlight>
                  <a:srgbClr val="FFFF00"/>
                </a:highlight>
              </a:rPr>
              <a:t>check</a:t>
            </a:r>
            <a:r>
              <a:rPr lang="ko-KR" altLang="en-US" sz="700" dirty="0">
                <a:highlight>
                  <a:srgbClr val="FFFF00"/>
                </a:highlight>
              </a:rPr>
              <a:t> </a:t>
            </a:r>
            <a:r>
              <a:rPr lang="ko-KR" altLang="en-US" sz="700" dirty="0" err="1">
                <a:highlight>
                  <a:srgbClr val="FFFF00"/>
                </a:highlight>
              </a:rPr>
              <a:t>port</a:t>
            </a:r>
            <a:r>
              <a:rPr lang="ko-KR" altLang="en-US" sz="700" dirty="0">
                <a:highlight>
                  <a:srgbClr val="FFFF00"/>
                </a:highlight>
              </a:rPr>
              <a:t> 8081</a:t>
            </a:r>
          </a:p>
          <a:p>
            <a:r>
              <a:rPr lang="ko-KR" altLang="en-US" sz="700" dirty="0"/>
              <a:t>#---------------------------------------------------------------------</a:t>
            </a:r>
          </a:p>
          <a:p>
            <a:r>
              <a:rPr lang="ko-KR" altLang="en-US" sz="700" dirty="0"/>
              <a:t>#HAProxy </a:t>
            </a:r>
            <a:r>
              <a:rPr lang="ko-KR" altLang="en-US" sz="700" dirty="0" err="1"/>
              <a:t>Monitoring</a:t>
            </a:r>
            <a:r>
              <a:rPr lang="ko-KR" altLang="en-US" sz="700" dirty="0"/>
              <a:t> </a:t>
            </a:r>
            <a:r>
              <a:rPr lang="ko-KR" altLang="en-US" sz="700" dirty="0" err="1"/>
              <a:t>Config</a:t>
            </a:r>
            <a:endParaRPr lang="ko-KR" altLang="en-US" sz="700" dirty="0"/>
          </a:p>
          <a:p>
            <a:r>
              <a:rPr lang="ko-KR" altLang="en-US" sz="700" dirty="0"/>
              <a:t>#---------------------------------------------------------------------</a:t>
            </a:r>
          </a:p>
          <a:p>
            <a:r>
              <a:rPr lang="ko-KR" altLang="en-US" sz="700" dirty="0" err="1"/>
              <a:t>listen</a:t>
            </a:r>
            <a:r>
              <a:rPr lang="ko-KR" altLang="en-US" sz="700" dirty="0"/>
              <a:t> </a:t>
            </a:r>
            <a:r>
              <a:rPr lang="ko-KR" altLang="en-US" sz="700" dirty="0" err="1"/>
              <a:t>stats</a:t>
            </a:r>
            <a:endParaRPr lang="ko-KR" altLang="en-US" sz="700" dirty="0"/>
          </a:p>
          <a:p>
            <a:r>
              <a:rPr lang="ko-KR" altLang="en-US" sz="700" dirty="0" err="1"/>
              <a:t>bind</a:t>
            </a:r>
            <a:r>
              <a:rPr lang="ko-KR" altLang="en-US" sz="700" dirty="0"/>
              <a:t> *:1936</a:t>
            </a:r>
          </a:p>
          <a:p>
            <a:r>
              <a:rPr lang="ko-KR" altLang="en-US" sz="700" dirty="0" err="1"/>
              <a:t>mode</a:t>
            </a:r>
            <a:r>
              <a:rPr lang="ko-KR" altLang="en-US" sz="700" dirty="0"/>
              <a:t> </a:t>
            </a:r>
            <a:r>
              <a:rPr lang="ko-KR" altLang="en-US" sz="700" dirty="0" err="1"/>
              <a:t>http</a:t>
            </a:r>
            <a:endParaRPr lang="ko-KR" altLang="en-US" sz="700" dirty="0"/>
          </a:p>
          <a:p>
            <a:r>
              <a:rPr lang="ko-KR" altLang="en-US" sz="700" dirty="0" err="1"/>
              <a:t>option</a:t>
            </a:r>
            <a:r>
              <a:rPr lang="ko-KR" altLang="en-US" sz="700" dirty="0"/>
              <a:t> </a:t>
            </a:r>
            <a:r>
              <a:rPr lang="ko-KR" altLang="en-US" sz="700" dirty="0" err="1"/>
              <a:t>forwardfor</a:t>
            </a:r>
            <a:endParaRPr lang="ko-KR" altLang="en-US" sz="700" dirty="0"/>
          </a:p>
          <a:p>
            <a:r>
              <a:rPr lang="ko-KR" altLang="en-US" sz="700" dirty="0" err="1"/>
              <a:t>option</a:t>
            </a:r>
            <a:r>
              <a:rPr lang="ko-KR" altLang="en-US" sz="700" dirty="0"/>
              <a:t> </a:t>
            </a:r>
            <a:r>
              <a:rPr lang="ko-KR" altLang="en-US" sz="700" dirty="0" err="1"/>
              <a:t>httpclose</a:t>
            </a:r>
            <a:endParaRPr lang="ko-KR" altLang="en-US" sz="700" dirty="0"/>
          </a:p>
          <a:p>
            <a:r>
              <a:rPr lang="ko-KR" altLang="en-US" sz="700" dirty="0" err="1"/>
              <a:t>stats</a:t>
            </a:r>
            <a:r>
              <a:rPr lang="ko-KR" altLang="en-US" sz="700" dirty="0"/>
              <a:t> </a:t>
            </a:r>
            <a:r>
              <a:rPr lang="ko-KR" altLang="en-US" sz="700" dirty="0" err="1"/>
              <a:t>enable</a:t>
            </a:r>
            <a:endParaRPr lang="ko-KR" altLang="en-US" sz="700" dirty="0"/>
          </a:p>
          <a:p>
            <a:r>
              <a:rPr lang="ko-KR" altLang="en-US" sz="700" dirty="0" err="1"/>
              <a:t>stats</a:t>
            </a:r>
            <a:r>
              <a:rPr lang="ko-KR" altLang="en-US" sz="700" dirty="0"/>
              <a:t> </a:t>
            </a:r>
            <a:r>
              <a:rPr lang="ko-KR" altLang="en-US" sz="700" dirty="0" err="1"/>
              <a:t>uri</a:t>
            </a:r>
            <a:r>
              <a:rPr lang="ko-KR" altLang="en-US" sz="700" dirty="0"/>
              <a:t> /</a:t>
            </a:r>
          </a:p>
          <a:p>
            <a:r>
              <a:rPr lang="ko-KR" altLang="en-US" sz="700" dirty="0" err="1"/>
              <a:t>stats</a:t>
            </a:r>
            <a:r>
              <a:rPr lang="ko-KR" altLang="en-US" sz="700" dirty="0"/>
              <a:t> </a:t>
            </a:r>
            <a:r>
              <a:rPr lang="ko-KR" altLang="en-US" sz="700" dirty="0" err="1"/>
              <a:t>refresh</a:t>
            </a:r>
            <a:r>
              <a:rPr lang="ko-KR" altLang="en-US" sz="700" dirty="0"/>
              <a:t> 5s</a:t>
            </a:r>
          </a:p>
          <a:p>
            <a:r>
              <a:rPr lang="ko-KR" altLang="en-US" sz="700" dirty="0" err="1"/>
              <a:t>stats</a:t>
            </a:r>
            <a:r>
              <a:rPr lang="ko-KR" altLang="en-US" sz="700" dirty="0"/>
              <a:t> </a:t>
            </a:r>
            <a:r>
              <a:rPr lang="ko-KR" altLang="en-US" sz="700" dirty="0" err="1"/>
              <a:t>show-legends</a:t>
            </a:r>
            <a:endParaRPr lang="ko-KR" altLang="en-US" sz="700" dirty="0"/>
          </a:p>
          <a:p>
            <a:r>
              <a:rPr lang="ko-KR" altLang="en-US" sz="700" dirty="0" err="1"/>
              <a:t>stats</a:t>
            </a:r>
            <a:r>
              <a:rPr lang="ko-KR" altLang="en-US" sz="700" dirty="0"/>
              <a:t> </a:t>
            </a:r>
            <a:r>
              <a:rPr lang="ko-KR" altLang="en-US" sz="700" dirty="0" err="1"/>
              <a:t>realm</a:t>
            </a:r>
            <a:r>
              <a:rPr lang="ko-KR" altLang="en-US" sz="700" dirty="0"/>
              <a:t> </a:t>
            </a:r>
            <a:r>
              <a:rPr lang="ko-KR" altLang="en-US" sz="700" dirty="0" err="1"/>
              <a:t>Haproxy</a:t>
            </a:r>
            <a:r>
              <a:rPr lang="ko-KR" altLang="en-US" sz="700" dirty="0"/>
              <a:t>\ </a:t>
            </a:r>
            <a:r>
              <a:rPr lang="ko-KR" altLang="en-US" sz="700" dirty="0" err="1"/>
              <a:t>Statistics</a:t>
            </a:r>
            <a:endParaRPr lang="ko-KR" altLang="en-US" sz="700" dirty="0"/>
          </a:p>
        </p:txBody>
      </p:sp>
      <p:sp>
        <p:nvSpPr>
          <p:cNvPr id="6" name="화살표: 왼쪽 5">
            <a:extLst>
              <a:ext uri="{FF2B5EF4-FFF2-40B4-BE49-F238E27FC236}">
                <a16:creationId xmlns:a16="http://schemas.microsoft.com/office/drawing/2014/main" id="{41EF355C-08A4-4F69-9F04-7E8918CFE464}"/>
              </a:ext>
            </a:extLst>
          </p:cNvPr>
          <p:cNvSpPr/>
          <p:nvPr/>
        </p:nvSpPr>
        <p:spPr>
          <a:xfrm>
            <a:off x="10564618" y="2426378"/>
            <a:ext cx="583003" cy="232961"/>
          </a:xfrm>
          <a:prstGeom prst="lef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44E467-A357-4323-B9D6-93FE13D6B1E5}"/>
              </a:ext>
            </a:extLst>
          </p:cNvPr>
          <p:cNvSpPr txBox="1"/>
          <p:nvPr/>
        </p:nvSpPr>
        <p:spPr>
          <a:xfrm>
            <a:off x="10062310" y="1927431"/>
            <a:ext cx="197522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solidFill>
                  <a:schemeClr val="accent6"/>
                </a:solidFill>
              </a:rPr>
              <a:t>설정 추가</a:t>
            </a:r>
            <a:endParaRPr lang="en-US" altLang="ko-KR" sz="1000" b="1" dirty="0">
              <a:solidFill>
                <a:schemeClr val="accent6"/>
              </a:solidFill>
            </a:endParaRPr>
          </a:p>
          <a:p>
            <a:r>
              <a:rPr lang="ko-KR" altLang="en-US" sz="1000" b="1" dirty="0">
                <a:solidFill>
                  <a:srgbClr val="FF0000"/>
                </a:solidFill>
              </a:rPr>
              <a:t>주의 </a:t>
            </a:r>
            <a:r>
              <a:rPr lang="en-US" altLang="ko-KR" sz="1000" b="1" dirty="0">
                <a:solidFill>
                  <a:srgbClr val="FF0000"/>
                </a:solidFill>
              </a:rPr>
              <a:t>) Path</a:t>
            </a:r>
            <a:r>
              <a:rPr lang="ko-KR" altLang="en-US" sz="1000" b="1" dirty="0">
                <a:solidFill>
                  <a:srgbClr val="FF0000"/>
                </a:solidFill>
              </a:rPr>
              <a:t> 후 옵션 공백 주의 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000" b="1" dirty="0">
                <a:solidFill>
                  <a:srgbClr val="FF0000"/>
                </a:solidFill>
              </a:rPr>
              <a:t>-</a:t>
            </a:r>
            <a:r>
              <a:rPr lang="en-US" altLang="ko-KR" sz="1000" b="1" dirty="0" err="1">
                <a:solidFill>
                  <a:srgbClr val="FF0000"/>
                </a:solidFill>
              </a:rPr>
              <a:t>i</a:t>
            </a:r>
            <a:r>
              <a:rPr lang="en-US" altLang="ko-KR" sz="1000" b="1" dirty="0">
                <a:solidFill>
                  <a:srgbClr val="FF0000"/>
                </a:solidFill>
              </a:rPr>
              <a:t>-m (X) -&gt; -</a:t>
            </a:r>
            <a:r>
              <a:rPr lang="en-US" altLang="ko-KR" sz="1000" b="1" dirty="0" err="1">
                <a:solidFill>
                  <a:srgbClr val="FF0000"/>
                </a:solidFill>
              </a:rPr>
              <a:t>i</a:t>
            </a:r>
            <a:r>
              <a:rPr lang="en-US" altLang="ko-KR" sz="1000" b="1" dirty="0">
                <a:solidFill>
                  <a:srgbClr val="FF0000"/>
                </a:solidFill>
              </a:rPr>
              <a:t> -m </a:t>
            </a:r>
          </a:p>
        </p:txBody>
      </p:sp>
      <p:sp>
        <p:nvSpPr>
          <p:cNvPr id="8" name="화살표: 왼쪽 7">
            <a:extLst>
              <a:ext uri="{FF2B5EF4-FFF2-40B4-BE49-F238E27FC236}">
                <a16:creationId xmlns:a16="http://schemas.microsoft.com/office/drawing/2014/main" id="{44297693-E285-4B9C-AC3C-42EDBE35DF92}"/>
              </a:ext>
            </a:extLst>
          </p:cNvPr>
          <p:cNvSpPr/>
          <p:nvPr/>
        </p:nvSpPr>
        <p:spPr>
          <a:xfrm>
            <a:off x="9732197" y="5190091"/>
            <a:ext cx="583003" cy="232961"/>
          </a:xfrm>
          <a:prstGeom prst="lef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66AE151-6ECC-4314-B295-B000165459BD}"/>
              </a:ext>
            </a:extLst>
          </p:cNvPr>
          <p:cNvSpPr txBox="1"/>
          <p:nvPr/>
        </p:nvSpPr>
        <p:spPr>
          <a:xfrm>
            <a:off x="9313314" y="4786651"/>
            <a:ext cx="25026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accent6"/>
                </a:solidFill>
              </a:rPr>
              <a:t>Connection Server </a:t>
            </a:r>
            <a:r>
              <a:rPr lang="ko-KR" altLang="en-US" sz="1000" b="1" dirty="0">
                <a:solidFill>
                  <a:schemeClr val="accent6"/>
                </a:solidFill>
              </a:rPr>
              <a:t>설정 추가 </a:t>
            </a:r>
            <a:endParaRPr lang="en-US" altLang="ko-KR" sz="1000" b="1" dirty="0">
              <a:solidFill>
                <a:schemeClr val="accent6"/>
              </a:solidFill>
            </a:endParaRPr>
          </a:p>
          <a:p>
            <a:r>
              <a:rPr lang="en-US" altLang="ko-KR" sz="1000" b="1" dirty="0">
                <a:solidFill>
                  <a:schemeClr val="accent6"/>
                </a:solidFill>
              </a:rPr>
              <a:t>( IP , Port </a:t>
            </a:r>
            <a:r>
              <a:rPr lang="ko-KR" altLang="en-US" sz="1000" b="1" dirty="0">
                <a:solidFill>
                  <a:schemeClr val="accent6"/>
                </a:solidFill>
              </a:rPr>
              <a:t>정보는 설치 동에 맞게 수정 </a:t>
            </a:r>
            <a:r>
              <a:rPr lang="en-US" altLang="ko-KR" sz="1000" b="1" dirty="0">
                <a:solidFill>
                  <a:schemeClr val="accent6"/>
                </a:solidFill>
              </a:rPr>
              <a:t>)</a:t>
            </a:r>
            <a:endParaRPr lang="ko-KR" altLang="en-US" sz="1000" b="1" dirty="0">
              <a:solidFill>
                <a:schemeClr val="accent6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BFE67D2-00AC-4982-B4DF-1696846AA6BD}"/>
              </a:ext>
            </a:extLst>
          </p:cNvPr>
          <p:cNvSpPr/>
          <p:nvPr/>
        </p:nvSpPr>
        <p:spPr>
          <a:xfrm>
            <a:off x="7114202" y="5186761"/>
            <a:ext cx="2314076" cy="2462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D8C711D-C5BA-4CAC-85FA-1C4A50F97D99}"/>
              </a:ext>
            </a:extLst>
          </p:cNvPr>
          <p:cNvSpPr txBox="1"/>
          <p:nvPr/>
        </p:nvSpPr>
        <p:spPr>
          <a:xfrm>
            <a:off x="738231" y="763343"/>
            <a:ext cx="479490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latin typeface="맑은 고딕 (본문)"/>
              </a:rPr>
              <a:t>- HA Proxy</a:t>
            </a:r>
            <a:r>
              <a:rPr lang="ko-KR" altLang="en-US" sz="1000" dirty="0">
                <a:latin typeface="맑은 고딕 (본문)"/>
              </a:rPr>
              <a:t> 설정에서 </a:t>
            </a:r>
            <a:r>
              <a:rPr lang="en-US" altLang="ko-KR" sz="1000" dirty="0">
                <a:latin typeface="맑은 고딕 (본문)"/>
              </a:rPr>
              <a:t>Connection Server</a:t>
            </a:r>
            <a:r>
              <a:rPr lang="ko-KR" altLang="en-US" sz="1000" dirty="0">
                <a:latin typeface="맑은 고딕 (본문)"/>
              </a:rPr>
              <a:t> 활성화를 위해 </a:t>
            </a:r>
            <a:r>
              <a:rPr lang="en-US" altLang="ko-KR" sz="1000" dirty="0">
                <a:latin typeface="맑은 고딕 (본문)"/>
              </a:rPr>
              <a:t>Config </a:t>
            </a:r>
            <a:r>
              <a:rPr lang="ko-KR" altLang="en-US" sz="1000" dirty="0">
                <a:latin typeface="맑은 고딕 (본문)"/>
              </a:rPr>
              <a:t>파일을 수정한다</a:t>
            </a:r>
            <a:r>
              <a:rPr lang="en-US" altLang="ko-KR" sz="1000" dirty="0">
                <a:latin typeface="맑은 고딕 (본문)"/>
              </a:rPr>
              <a:t>.</a:t>
            </a:r>
            <a:endParaRPr lang="ko-KR" altLang="en-US" sz="1000" dirty="0">
              <a:latin typeface="맑은 고딕 (본문)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3011017-CA00-4E6A-8DAC-69A8ED8A9805}"/>
              </a:ext>
            </a:extLst>
          </p:cNvPr>
          <p:cNvSpPr txBox="1"/>
          <p:nvPr/>
        </p:nvSpPr>
        <p:spPr>
          <a:xfrm>
            <a:off x="2322766" y="1084976"/>
            <a:ext cx="22156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 dirty="0"/>
              <a:t> </a:t>
            </a:r>
            <a:r>
              <a:rPr lang="ko-KR" altLang="en-US" sz="1000" b="1" dirty="0" err="1"/>
              <a:t>sudo</a:t>
            </a:r>
            <a:r>
              <a:rPr lang="ko-KR" altLang="en-US" sz="1000" b="1" dirty="0"/>
              <a:t> </a:t>
            </a:r>
            <a:r>
              <a:rPr lang="ko-KR" altLang="en-US" sz="1000" b="1" dirty="0" err="1"/>
              <a:t>vi</a:t>
            </a:r>
            <a:r>
              <a:rPr lang="ko-KR" altLang="en-US" sz="1000" b="1" dirty="0"/>
              <a:t> /</a:t>
            </a:r>
            <a:r>
              <a:rPr lang="ko-KR" altLang="en-US" sz="1000" b="1" dirty="0" err="1"/>
              <a:t>haproxy</a:t>
            </a:r>
            <a:r>
              <a:rPr lang="ko-KR" altLang="en-US" sz="1000" b="1" dirty="0"/>
              <a:t>/</a:t>
            </a:r>
            <a:r>
              <a:rPr lang="ko-KR" altLang="en-US" sz="1000" b="1" dirty="0" err="1"/>
              <a:t>haproxy.cfg</a:t>
            </a:r>
            <a:endParaRPr lang="ko-KR" altLang="en-US" sz="1000" b="1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9D1902F-447E-485D-9E3B-1F4967825ECC}"/>
              </a:ext>
            </a:extLst>
          </p:cNvPr>
          <p:cNvSpPr/>
          <p:nvPr/>
        </p:nvSpPr>
        <p:spPr>
          <a:xfrm>
            <a:off x="1324476" y="1070530"/>
            <a:ext cx="998291" cy="27511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Command</a:t>
            </a:r>
            <a:endParaRPr lang="ko-KR" altLang="en-US" sz="1000" b="1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2E39568-067F-4EF7-AECB-6969FD6BDAE1}"/>
              </a:ext>
            </a:extLst>
          </p:cNvPr>
          <p:cNvSpPr/>
          <p:nvPr/>
        </p:nvSpPr>
        <p:spPr>
          <a:xfrm>
            <a:off x="4889849" y="2151264"/>
            <a:ext cx="998291" cy="27511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Source  #1</a:t>
            </a:r>
            <a:endParaRPr lang="ko-KR" altLang="en-US" sz="1000" b="1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A3DFE58-9695-4F2F-A15F-884C5E910DE2}"/>
              </a:ext>
            </a:extLst>
          </p:cNvPr>
          <p:cNvSpPr/>
          <p:nvPr/>
        </p:nvSpPr>
        <p:spPr>
          <a:xfrm>
            <a:off x="7207605" y="1025813"/>
            <a:ext cx="998291" cy="27511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Source  #2</a:t>
            </a:r>
            <a:endParaRPr lang="ko-KR" altLang="en-US" sz="1000" b="1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4F74601-0538-40B8-9566-0D2B2D2C6CD2}"/>
              </a:ext>
            </a:extLst>
          </p:cNvPr>
          <p:cNvSpPr/>
          <p:nvPr/>
        </p:nvSpPr>
        <p:spPr>
          <a:xfrm>
            <a:off x="1324476" y="1538529"/>
            <a:ext cx="998291" cy="27511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Command</a:t>
            </a:r>
            <a:endParaRPr lang="ko-KR" altLang="en-US" sz="1000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76A7105-0F90-4207-91F5-C88E3ECFFF25}"/>
              </a:ext>
            </a:extLst>
          </p:cNvPr>
          <p:cNvSpPr txBox="1"/>
          <p:nvPr/>
        </p:nvSpPr>
        <p:spPr>
          <a:xfrm>
            <a:off x="2345075" y="1399087"/>
            <a:ext cx="2215677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 dirty="0" err="1"/>
              <a:t>sudo</a:t>
            </a:r>
            <a:r>
              <a:rPr lang="en-US" altLang="ko-KR" sz="1000" b="1" dirty="0"/>
              <a:t> </a:t>
            </a:r>
            <a:r>
              <a:rPr lang="en-US" altLang="ko-KR" sz="1000" b="1" dirty="0" err="1"/>
              <a:t>systemctl</a:t>
            </a:r>
            <a:r>
              <a:rPr lang="en-US" altLang="ko-KR" sz="1000" b="1" dirty="0"/>
              <a:t> stop </a:t>
            </a:r>
            <a:r>
              <a:rPr lang="en-US" altLang="ko-KR" sz="1000" b="1" dirty="0" err="1"/>
              <a:t>haproxy</a:t>
            </a:r>
            <a:endParaRPr lang="en-US" altLang="ko-KR" sz="1000" b="1" dirty="0"/>
          </a:p>
          <a:p>
            <a:r>
              <a:rPr lang="en-US" altLang="ko-KR" sz="1000" b="1" dirty="0" err="1"/>
              <a:t>sudo</a:t>
            </a:r>
            <a:r>
              <a:rPr lang="en-US" altLang="ko-KR" sz="1000" b="1" dirty="0"/>
              <a:t> </a:t>
            </a:r>
            <a:r>
              <a:rPr lang="en-US" altLang="ko-KR" sz="1000" b="1" dirty="0" err="1"/>
              <a:t>systemctl</a:t>
            </a:r>
            <a:r>
              <a:rPr lang="en-US" altLang="ko-KR" sz="1000" b="1" dirty="0"/>
              <a:t> daemon-reload</a:t>
            </a:r>
          </a:p>
          <a:p>
            <a:r>
              <a:rPr lang="en-US" altLang="ko-KR" sz="1000" b="1" dirty="0" err="1"/>
              <a:t>sudo</a:t>
            </a:r>
            <a:r>
              <a:rPr lang="en-US" altLang="ko-KR" sz="1000" b="1" dirty="0"/>
              <a:t> </a:t>
            </a:r>
            <a:r>
              <a:rPr lang="en-US" altLang="ko-KR" sz="1000" b="1" dirty="0" err="1"/>
              <a:t>systemctl</a:t>
            </a:r>
            <a:r>
              <a:rPr lang="en-US" altLang="ko-KR" sz="1000" b="1" dirty="0"/>
              <a:t> start </a:t>
            </a:r>
            <a:r>
              <a:rPr lang="en-US" altLang="ko-KR" sz="1000" b="1" dirty="0" err="1"/>
              <a:t>haproxy</a:t>
            </a:r>
            <a:endParaRPr lang="en-US" altLang="ko-KR" sz="1000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4B06D28-F766-4A01-9008-98EB1A8BB098}"/>
              </a:ext>
            </a:extLst>
          </p:cNvPr>
          <p:cNvSpPr txBox="1"/>
          <p:nvPr/>
        </p:nvSpPr>
        <p:spPr>
          <a:xfrm>
            <a:off x="4463383" y="1587296"/>
            <a:ext cx="137409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accent6"/>
                </a:solidFill>
              </a:rPr>
              <a:t>// </a:t>
            </a:r>
            <a:r>
              <a:rPr lang="ko-KR" altLang="en-US" sz="1000" b="1" dirty="0">
                <a:solidFill>
                  <a:schemeClr val="accent6"/>
                </a:solidFill>
              </a:rPr>
              <a:t>수정 완료 후 실행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149D7A0-0077-44AB-AD9E-23969E5A880C}"/>
              </a:ext>
            </a:extLst>
          </p:cNvPr>
          <p:cNvSpPr txBox="1"/>
          <p:nvPr/>
        </p:nvSpPr>
        <p:spPr>
          <a:xfrm>
            <a:off x="257694" y="108455"/>
            <a:ext cx="11654443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b="1" dirty="0"/>
              <a:t>Installing a Connection Server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5888555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F2B7C8D-E252-4BD7-840D-7E0734B00A3A}"/>
              </a:ext>
            </a:extLst>
          </p:cNvPr>
          <p:cNvSpPr txBox="1"/>
          <p:nvPr/>
        </p:nvSpPr>
        <p:spPr>
          <a:xfrm>
            <a:off x="402671" y="520117"/>
            <a:ext cx="205857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/>
              <a:t>2. </a:t>
            </a:r>
            <a:r>
              <a:rPr lang="en-US" altLang="ko-KR" sz="1000" b="1" dirty="0" err="1"/>
              <a:t>ThingWorx</a:t>
            </a:r>
            <a:r>
              <a:rPr lang="en-US" altLang="ko-KR" sz="1000" b="1" dirty="0"/>
              <a:t> Platform Server</a:t>
            </a:r>
            <a:endParaRPr lang="ko-KR" altLang="en-US" sz="10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D8C711D-C5BA-4CAC-85FA-1C4A50F97D99}"/>
              </a:ext>
            </a:extLst>
          </p:cNvPr>
          <p:cNvSpPr txBox="1"/>
          <p:nvPr/>
        </p:nvSpPr>
        <p:spPr>
          <a:xfrm>
            <a:off x="738231" y="763343"/>
            <a:ext cx="7766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latin typeface="맑은 고딕 (본문)"/>
              </a:rPr>
              <a:t>- Zookeeper, Connection Server </a:t>
            </a:r>
            <a:r>
              <a:rPr lang="ko-KR" altLang="en-US" sz="1000" dirty="0">
                <a:latin typeface="맑은 고딕 (본문)"/>
              </a:rPr>
              <a:t>에서 명시적으로 </a:t>
            </a:r>
            <a:r>
              <a:rPr lang="en-US" altLang="ko-KR" sz="1000" dirty="0" err="1">
                <a:latin typeface="맑은 고딕 (본문)"/>
              </a:rPr>
              <a:t>ThingWorx</a:t>
            </a:r>
            <a:r>
              <a:rPr lang="en-US" altLang="ko-KR" sz="1000" dirty="0">
                <a:latin typeface="맑은 고딕 (본문)"/>
              </a:rPr>
              <a:t> Platform Server </a:t>
            </a:r>
            <a:r>
              <a:rPr lang="ko-KR" altLang="en-US" sz="1000" dirty="0">
                <a:latin typeface="맑은 고딕 (본문)"/>
              </a:rPr>
              <a:t>를 확인하기 위해 </a:t>
            </a:r>
            <a:r>
              <a:rPr lang="en-US" altLang="ko-KR" sz="1000" dirty="0">
                <a:latin typeface="맑은 고딕 (본문)"/>
              </a:rPr>
              <a:t>Http Server Name </a:t>
            </a:r>
            <a:r>
              <a:rPr lang="ko-KR" altLang="en-US" sz="1000" dirty="0">
                <a:latin typeface="맑은 고딕 (본문)"/>
              </a:rPr>
              <a:t>속성을 지정한다</a:t>
            </a:r>
            <a:r>
              <a:rPr lang="en-US" altLang="ko-KR" sz="1000" dirty="0">
                <a:latin typeface="맑은 고딕 (본문)"/>
              </a:rPr>
              <a:t>.</a:t>
            </a:r>
            <a:endParaRPr lang="ko-KR" altLang="en-US" sz="1000" dirty="0">
              <a:latin typeface="맑은 고딕 (본문)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3011017-CA00-4E6A-8DAC-69A8ED8A9805}"/>
              </a:ext>
            </a:extLst>
          </p:cNvPr>
          <p:cNvSpPr txBox="1"/>
          <p:nvPr/>
        </p:nvSpPr>
        <p:spPr>
          <a:xfrm>
            <a:off x="2322765" y="1084976"/>
            <a:ext cx="384938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 dirty="0"/>
              <a:t> </a:t>
            </a:r>
            <a:r>
              <a:rPr lang="en-US" altLang="ko-KR" sz="1000" b="1" dirty="0" err="1"/>
              <a:t>sudo</a:t>
            </a:r>
            <a:r>
              <a:rPr lang="en-US" altLang="ko-KR" sz="1000" b="1" dirty="0"/>
              <a:t> vi /</a:t>
            </a:r>
            <a:r>
              <a:rPr lang="en-US" altLang="ko-KR" sz="1000" b="1" dirty="0" err="1"/>
              <a:t>usr</a:t>
            </a:r>
            <a:r>
              <a:rPr lang="en-US" altLang="ko-KR" sz="1000" b="1" dirty="0"/>
              <a:t>/lib/</a:t>
            </a:r>
            <a:r>
              <a:rPr lang="en-US" altLang="ko-KR" sz="1000" b="1" dirty="0" err="1"/>
              <a:t>systemd</a:t>
            </a:r>
            <a:r>
              <a:rPr lang="en-US" altLang="ko-KR" sz="1000" b="1" dirty="0"/>
              <a:t>/system/</a:t>
            </a:r>
            <a:r>
              <a:rPr lang="en-US" altLang="ko-KR" sz="1000" b="1" dirty="0" err="1"/>
              <a:t>tomcat.service</a:t>
            </a:r>
            <a:endParaRPr lang="ko-KR" altLang="en-US" sz="1000" b="1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9D1902F-447E-485D-9E3B-1F4967825ECC}"/>
              </a:ext>
            </a:extLst>
          </p:cNvPr>
          <p:cNvSpPr/>
          <p:nvPr/>
        </p:nvSpPr>
        <p:spPr>
          <a:xfrm>
            <a:off x="1324476" y="1070530"/>
            <a:ext cx="998291" cy="27511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Command</a:t>
            </a:r>
            <a:endParaRPr lang="ko-KR" altLang="en-US" sz="1000" b="1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2E39568-067F-4EF7-AECB-6969FD6BDAE1}"/>
              </a:ext>
            </a:extLst>
          </p:cNvPr>
          <p:cNvSpPr/>
          <p:nvPr/>
        </p:nvSpPr>
        <p:spPr>
          <a:xfrm>
            <a:off x="4707692" y="1914547"/>
            <a:ext cx="998291" cy="27511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Source  #1</a:t>
            </a:r>
            <a:endParaRPr lang="ko-KR" altLang="en-US" sz="1000" b="1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4F74601-0538-40B8-9566-0D2B2D2C6CD2}"/>
              </a:ext>
            </a:extLst>
          </p:cNvPr>
          <p:cNvSpPr/>
          <p:nvPr/>
        </p:nvSpPr>
        <p:spPr>
          <a:xfrm>
            <a:off x="1324475" y="1399087"/>
            <a:ext cx="998291" cy="27511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Command</a:t>
            </a:r>
            <a:endParaRPr lang="ko-KR" altLang="en-US" sz="1000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76A7105-0F90-4207-91F5-C88E3ECFFF25}"/>
              </a:ext>
            </a:extLst>
          </p:cNvPr>
          <p:cNvSpPr txBox="1"/>
          <p:nvPr/>
        </p:nvSpPr>
        <p:spPr>
          <a:xfrm>
            <a:off x="2345075" y="1399087"/>
            <a:ext cx="221567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 dirty="0" err="1"/>
              <a:t>sudo</a:t>
            </a:r>
            <a:r>
              <a:rPr lang="en-US" altLang="ko-KR" sz="1000" b="1" dirty="0"/>
              <a:t> </a:t>
            </a:r>
            <a:r>
              <a:rPr lang="en-US" altLang="ko-KR" sz="1000" b="1" dirty="0" err="1"/>
              <a:t>systemctl</a:t>
            </a:r>
            <a:r>
              <a:rPr lang="en-US" altLang="ko-KR" sz="1000" b="1" dirty="0"/>
              <a:t> daemon-reload</a:t>
            </a:r>
          </a:p>
          <a:p>
            <a:r>
              <a:rPr lang="en-US" altLang="ko-KR" sz="1000" b="1" dirty="0" err="1"/>
              <a:t>sudo</a:t>
            </a:r>
            <a:r>
              <a:rPr lang="en-US" altLang="ko-KR" sz="1000" b="1" dirty="0"/>
              <a:t> </a:t>
            </a:r>
            <a:r>
              <a:rPr lang="en-US" altLang="ko-KR" sz="1000" b="1" dirty="0" err="1"/>
              <a:t>systemctl</a:t>
            </a:r>
            <a:r>
              <a:rPr lang="en-US" altLang="ko-KR" sz="1000" b="1" dirty="0"/>
              <a:t> restart tomcat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00376FA-5883-4E98-99B2-60EAEA355FEF}"/>
              </a:ext>
            </a:extLst>
          </p:cNvPr>
          <p:cNvSpPr txBox="1"/>
          <p:nvPr/>
        </p:nvSpPr>
        <p:spPr>
          <a:xfrm>
            <a:off x="4485385" y="1444662"/>
            <a:ext cx="137409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accent6"/>
                </a:solidFill>
              </a:rPr>
              <a:t>// </a:t>
            </a:r>
            <a:r>
              <a:rPr lang="ko-KR" altLang="en-US" sz="1000" b="1" dirty="0">
                <a:solidFill>
                  <a:schemeClr val="accent6"/>
                </a:solidFill>
              </a:rPr>
              <a:t>수정 완료 후 실행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A170D6C-08D2-4124-84F3-E113F856D1DC}"/>
              </a:ext>
            </a:extLst>
          </p:cNvPr>
          <p:cNvSpPr txBox="1"/>
          <p:nvPr/>
        </p:nvSpPr>
        <p:spPr>
          <a:xfrm>
            <a:off x="3841173" y="2151123"/>
            <a:ext cx="8113139" cy="47705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800" dirty="0"/>
              <a:t>[</a:t>
            </a:r>
            <a:r>
              <a:rPr lang="ko-KR" altLang="en-US" sz="800" dirty="0" err="1"/>
              <a:t>Unit</a:t>
            </a:r>
            <a:r>
              <a:rPr lang="ko-KR" altLang="en-US" sz="800" dirty="0"/>
              <a:t>]</a:t>
            </a:r>
          </a:p>
          <a:p>
            <a:r>
              <a:rPr lang="en-US" altLang="ko-KR" sz="800" dirty="0"/>
              <a:t>	</a:t>
            </a:r>
            <a:r>
              <a:rPr lang="ko-KR" altLang="en-US" sz="800" dirty="0" err="1"/>
              <a:t>Description</a:t>
            </a:r>
            <a:r>
              <a:rPr lang="ko-KR" altLang="en-US" sz="800" dirty="0"/>
              <a:t>=Apache </a:t>
            </a:r>
            <a:r>
              <a:rPr lang="ko-KR" altLang="en-US" sz="800" dirty="0" err="1"/>
              <a:t>Tomcat</a:t>
            </a:r>
            <a:r>
              <a:rPr lang="ko-KR" altLang="en-US" sz="800" dirty="0"/>
              <a:t> </a:t>
            </a:r>
            <a:r>
              <a:rPr lang="ko-KR" altLang="en-US" sz="800" dirty="0" err="1"/>
              <a:t>Web</a:t>
            </a:r>
            <a:r>
              <a:rPr lang="ko-KR" altLang="en-US" sz="800" dirty="0"/>
              <a:t> </a:t>
            </a:r>
            <a:r>
              <a:rPr lang="ko-KR" altLang="en-US" sz="800" dirty="0" err="1"/>
              <a:t>Application</a:t>
            </a:r>
            <a:r>
              <a:rPr lang="ko-KR" altLang="en-US" sz="800" dirty="0"/>
              <a:t> Container</a:t>
            </a:r>
          </a:p>
          <a:p>
            <a:r>
              <a:rPr lang="ko-KR" altLang="en-US" sz="800" dirty="0"/>
              <a:t>	</a:t>
            </a:r>
            <a:r>
              <a:rPr lang="ko-KR" altLang="en-US" sz="800" dirty="0" err="1"/>
              <a:t>After</a:t>
            </a:r>
            <a:r>
              <a:rPr lang="ko-KR" altLang="en-US" sz="800" dirty="0"/>
              <a:t>=</a:t>
            </a:r>
            <a:r>
              <a:rPr lang="ko-KR" altLang="en-US" sz="800" dirty="0" err="1"/>
              <a:t>network.target</a:t>
            </a:r>
            <a:endParaRPr lang="ko-KR" altLang="en-US" sz="800" dirty="0"/>
          </a:p>
          <a:p>
            <a:endParaRPr lang="ko-KR" altLang="en-US" sz="800" dirty="0"/>
          </a:p>
          <a:p>
            <a:r>
              <a:rPr lang="ko-KR" altLang="en-US" sz="800" dirty="0"/>
              <a:t>	[Service]</a:t>
            </a:r>
          </a:p>
          <a:p>
            <a:r>
              <a:rPr lang="ko-KR" altLang="en-US" sz="800" dirty="0"/>
              <a:t>	</a:t>
            </a:r>
            <a:r>
              <a:rPr lang="ko-KR" altLang="en-US" sz="800" dirty="0" err="1"/>
              <a:t>Type</a:t>
            </a:r>
            <a:r>
              <a:rPr lang="ko-KR" altLang="en-US" sz="800" dirty="0"/>
              <a:t>=</a:t>
            </a:r>
            <a:r>
              <a:rPr lang="ko-KR" altLang="en-US" sz="800" dirty="0" err="1"/>
              <a:t>forking</a:t>
            </a:r>
            <a:endParaRPr lang="ko-KR" altLang="en-US" sz="800" dirty="0"/>
          </a:p>
          <a:p>
            <a:r>
              <a:rPr lang="ko-KR" altLang="en-US" sz="800" dirty="0"/>
              <a:t>	</a:t>
            </a:r>
            <a:r>
              <a:rPr lang="ko-KR" altLang="en-US" sz="800" dirty="0" err="1"/>
              <a:t>PIDFile</a:t>
            </a:r>
            <a:r>
              <a:rPr lang="ko-KR" altLang="en-US" sz="800" dirty="0"/>
              <a:t>=/</a:t>
            </a:r>
            <a:r>
              <a:rPr lang="ko-KR" altLang="en-US" sz="800" dirty="0" err="1"/>
              <a:t>var</a:t>
            </a:r>
            <a:r>
              <a:rPr lang="ko-KR" altLang="en-US" sz="800" dirty="0"/>
              <a:t>/</a:t>
            </a:r>
            <a:r>
              <a:rPr lang="ko-KR" altLang="en-US" sz="800" dirty="0" err="1"/>
              <a:t>run</a:t>
            </a:r>
            <a:r>
              <a:rPr lang="ko-KR" altLang="en-US" sz="800" dirty="0"/>
              <a:t>/</a:t>
            </a:r>
            <a:r>
              <a:rPr lang="ko-KR" altLang="en-US" sz="800" dirty="0" err="1"/>
              <a:t>tomcat.pid</a:t>
            </a:r>
            <a:endParaRPr lang="ko-KR" altLang="en-US" sz="800" dirty="0"/>
          </a:p>
          <a:p>
            <a:r>
              <a:rPr lang="ko-KR" altLang="en-US" sz="800" dirty="0"/>
              <a:t>	</a:t>
            </a:r>
            <a:r>
              <a:rPr lang="ko-KR" altLang="en-US" sz="800" dirty="0" err="1"/>
              <a:t>Environment</a:t>
            </a:r>
            <a:r>
              <a:rPr lang="ko-KR" altLang="en-US" sz="800" dirty="0"/>
              <a:t>=THINGWORX_PLATFORM_SETTINGS=/ext001/data001/</a:t>
            </a:r>
            <a:r>
              <a:rPr lang="ko-KR" altLang="en-US" sz="800" dirty="0" err="1"/>
              <a:t>ThingworxPlatform</a:t>
            </a:r>
            <a:endParaRPr lang="ko-KR" altLang="en-US" sz="800" dirty="0"/>
          </a:p>
          <a:p>
            <a:r>
              <a:rPr lang="ko-KR" altLang="en-US" sz="800" dirty="0"/>
              <a:t>	</a:t>
            </a:r>
            <a:r>
              <a:rPr lang="ko-KR" altLang="en-US" sz="800" dirty="0" err="1"/>
              <a:t>Environment</a:t>
            </a:r>
            <a:r>
              <a:rPr lang="ko-KR" altLang="en-US" sz="800" dirty="0"/>
              <a:t>=HTTP_PORT=8080</a:t>
            </a:r>
            <a:r>
              <a:rPr lang="en-US" altLang="ko-KR" sz="800" dirty="0"/>
              <a:t> </a:t>
            </a:r>
          </a:p>
          <a:p>
            <a:r>
              <a:rPr lang="en-US" altLang="ko-KR" sz="800" dirty="0"/>
              <a:t>	Environment=HTTP_SERVICE_NAME=</a:t>
            </a:r>
            <a:r>
              <a:rPr lang="en-US" altLang="ko-KR" sz="800" dirty="0" err="1"/>
              <a:t>thingworx</a:t>
            </a:r>
            <a:r>
              <a:rPr lang="en-US" altLang="ko-KR" sz="800" dirty="0"/>
              <a:t>-http	</a:t>
            </a:r>
            <a:r>
              <a:rPr lang="ko-KR" altLang="en-US" sz="800" dirty="0"/>
              <a:t>	</a:t>
            </a:r>
            <a:endParaRPr lang="ko-KR" altLang="en-US" sz="800" dirty="0">
              <a:highlight>
                <a:srgbClr val="FFFF00"/>
              </a:highlight>
            </a:endParaRPr>
          </a:p>
          <a:p>
            <a:r>
              <a:rPr lang="ko-KR" altLang="en-US" sz="800" dirty="0"/>
              <a:t>	</a:t>
            </a:r>
            <a:r>
              <a:rPr lang="ko-KR" altLang="en-US" sz="800" dirty="0" err="1"/>
              <a:t>Environment</a:t>
            </a:r>
            <a:r>
              <a:rPr lang="ko-KR" altLang="en-US" sz="800" dirty="0"/>
              <a:t>=IGNITE_NO_SHUTDOWN_HOOK=</a:t>
            </a:r>
            <a:r>
              <a:rPr lang="ko-KR" altLang="en-US" sz="800" dirty="0" err="1"/>
              <a:t>true</a:t>
            </a:r>
            <a:endParaRPr lang="ko-KR" altLang="en-US" sz="800" dirty="0"/>
          </a:p>
          <a:p>
            <a:r>
              <a:rPr lang="ko-KR" altLang="en-US" sz="800" dirty="0"/>
              <a:t>	</a:t>
            </a:r>
            <a:r>
              <a:rPr lang="ko-KR" altLang="en-US" sz="800" dirty="0" err="1"/>
              <a:t>Environment</a:t>
            </a:r>
            <a:r>
              <a:rPr lang="ko-KR" altLang="en-US" sz="800" dirty="0"/>
              <a:t>=IGNITE_WORK_DIR=/ext001/data001/</a:t>
            </a:r>
            <a:r>
              <a:rPr lang="ko-KR" altLang="en-US" sz="800" dirty="0" err="1"/>
              <a:t>ignite</a:t>
            </a:r>
            <a:r>
              <a:rPr lang="ko-KR" altLang="en-US" sz="800" dirty="0"/>
              <a:t>/</a:t>
            </a:r>
            <a:r>
              <a:rPr lang="ko-KR" altLang="en-US" sz="800" dirty="0" err="1"/>
              <a:t>work</a:t>
            </a:r>
            <a:endParaRPr lang="ko-KR" altLang="en-US" sz="800" dirty="0"/>
          </a:p>
          <a:p>
            <a:r>
              <a:rPr lang="ko-KR" altLang="en-US" sz="800" dirty="0"/>
              <a:t>	</a:t>
            </a:r>
            <a:r>
              <a:rPr lang="ko-KR" altLang="en-US" sz="800" dirty="0" err="1"/>
              <a:t>Environment</a:t>
            </a:r>
            <a:r>
              <a:rPr lang="ko-KR" altLang="en-US" sz="800" dirty="0"/>
              <a:t>=CATALINA_PID=/</a:t>
            </a:r>
            <a:r>
              <a:rPr lang="ko-KR" altLang="en-US" sz="800" dirty="0" err="1"/>
              <a:t>var</a:t>
            </a:r>
            <a:r>
              <a:rPr lang="ko-KR" altLang="en-US" sz="800" dirty="0"/>
              <a:t>/</a:t>
            </a:r>
            <a:r>
              <a:rPr lang="ko-KR" altLang="en-US" sz="800" dirty="0" err="1"/>
              <a:t>run</a:t>
            </a:r>
            <a:r>
              <a:rPr lang="ko-KR" altLang="en-US" sz="800" dirty="0"/>
              <a:t>/</a:t>
            </a:r>
            <a:r>
              <a:rPr lang="ko-KR" altLang="en-US" sz="800" dirty="0" err="1"/>
              <a:t>tomcat.pid</a:t>
            </a:r>
            <a:endParaRPr lang="ko-KR" altLang="en-US" sz="800" dirty="0"/>
          </a:p>
          <a:p>
            <a:r>
              <a:rPr lang="ko-KR" altLang="en-US" sz="800" dirty="0"/>
              <a:t>	</a:t>
            </a:r>
            <a:r>
              <a:rPr lang="ko-KR" altLang="en-US" sz="800" dirty="0" err="1"/>
              <a:t>Environment</a:t>
            </a:r>
            <a:r>
              <a:rPr lang="ko-KR" altLang="en-US" sz="800" dirty="0"/>
              <a:t>=JAVA_HOME=/</a:t>
            </a:r>
            <a:r>
              <a:rPr lang="ko-KR" altLang="en-US" sz="800" dirty="0" err="1"/>
              <a:t>usr</a:t>
            </a:r>
            <a:r>
              <a:rPr lang="ko-KR" altLang="en-US" sz="800" dirty="0"/>
              <a:t>/</a:t>
            </a:r>
            <a:r>
              <a:rPr lang="ko-KR" altLang="en-US" sz="800" dirty="0" err="1"/>
              <a:t>lib</a:t>
            </a:r>
            <a:r>
              <a:rPr lang="ko-KR" altLang="en-US" sz="800" dirty="0"/>
              <a:t>/</a:t>
            </a:r>
            <a:r>
              <a:rPr lang="ko-KR" altLang="en-US" sz="800" dirty="0" err="1"/>
              <a:t>jvm</a:t>
            </a:r>
            <a:r>
              <a:rPr lang="ko-KR" altLang="en-US" sz="800" dirty="0"/>
              <a:t>/java-11-amazon-corretto</a:t>
            </a:r>
          </a:p>
          <a:p>
            <a:r>
              <a:rPr lang="ko-KR" altLang="en-US" sz="800" dirty="0"/>
              <a:t>	</a:t>
            </a:r>
            <a:r>
              <a:rPr lang="ko-KR" altLang="en-US" sz="800" dirty="0" err="1"/>
              <a:t>Environment</a:t>
            </a:r>
            <a:r>
              <a:rPr lang="ko-KR" altLang="en-US" sz="800" dirty="0"/>
              <a:t>=CATALINA_HOME=/ext001/engn001/tomcat9.0/9.0.52</a:t>
            </a:r>
          </a:p>
          <a:p>
            <a:r>
              <a:rPr lang="ko-KR" altLang="en-US" sz="800" dirty="0"/>
              <a:t>	</a:t>
            </a:r>
            <a:r>
              <a:rPr lang="ko-KR" altLang="en-US" sz="800" dirty="0" err="1"/>
              <a:t>Environment</a:t>
            </a:r>
            <a:r>
              <a:rPr lang="ko-KR" altLang="en-US" sz="800" dirty="0"/>
              <a:t>=CATALINA_BASE=/ext001/engn001/tomcat9.0/9.0.52</a:t>
            </a:r>
          </a:p>
          <a:p>
            <a:r>
              <a:rPr lang="ko-KR" altLang="en-US" sz="800" dirty="0"/>
              <a:t>	</a:t>
            </a:r>
            <a:r>
              <a:rPr lang="ko-KR" altLang="en-US" sz="800" dirty="0" err="1"/>
              <a:t>Environment</a:t>
            </a:r>
            <a:r>
              <a:rPr lang="ko-KR" altLang="en-US" sz="800" dirty="0"/>
              <a:t>=CATALINA_OPTS=</a:t>
            </a:r>
          </a:p>
          <a:p>
            <a:endParaRPr lang="ko-KR" altLang="en-US" sz="800" dirty="0"/>
          </a:p>
          <a:p>
            <a:r>
              <a:rPr lang="ko-KR" altLang="en-US" sz="800" dirty="0"/>
              <a:t>	</a:t>
            </a:r>
            <a:r>
              <a:rPr lang="ko-KR" altLang="en-US" sz="800" dirty="0" err="1"/>
              <a:t>ExecStart</a:t>
            </a:r>
            <a:r>
              <a:rPr lang="ko-KR" altLang="en-US" sz="800" dirty="0"/>
              <a:t>=/ext001/engn001/tomcat9.0/9.0.52/</a:t>
            </a:r>
            <a:r>
              <a:rPr lang="ko-KR" altLang="en-US" sz="800" dirty="0" err="1"/>
              <a:t>bin</a:t>
            </a:r>
            <a:r>
              <a:rPr lang="ko-KR" altLang="en-US" sz="800" dirty="0"/>
              <a:t>/</a:t>
            </a:r>
            <a:r>
              <a:rPr lang="ko-KR" altLang="en-US" sz="800" dirty="0" err="1"/>
              <a:t>jsvc</a:t>
            </a:r>
            <a:r>
              <a:rPr lang="ko-KR" altLang="en-US" sz="800" dirty="0"/>
              <a:t> \</a:t>
            </a:r>
          </a:p>
          <a:p>
            <a:pPr lvl="1"/>
            <a:r>
              <a:rPr lang="ko-KR" altLang="en-US" sz="800" dirty="0"/>
              <a:t>	</a:t>
            </a:r>
            <a:r>
              <a:rPr lang="en-US" altLang="ko-KR" sz="800" dirty="0"/>
              <a:t>	</a:t>
            </a:r>
            <a:r>
              <a:rPr lang="ko-KR" altLang="en-US" sz="800" dirty="0"/>
              <a:t>-</a:t>
            </a:r>
            <a:r>
              <a:rPr lang="ko-KR" altLang="en-US" sz="800" dirty="0" err="1"/>
              <a:t>Dcatalina.home</a:t>
            </a:r>
            <a:r>
              <a:rPr lang="ko-KR" altLang="en-US" sz="800" dirty="0"/>
              <a:t>=${CATALINA_HOME} \</a:t>
            </a:r>
          </a:p>
          <a:p>
            <a:pPr lvl="1"/>
            <a:r>
              <a:rPr lang="ko-KR" altLang="en-US" sz="800" dirty="0"/>
              <a:t>		-</a:t>
            </a:r>
            <a:r>
              <a:rPr lang="ko-KR" altLang="en-US" sz="800" dirty="0" err="1"/>
              <a:t>Dcatalina.base</a:t>
            </a:r>
            <a:r>
              <a:rPr lang="ko-KR" altLang="en-US" sz="800" dirty="0"/>
              <a:t>=${CATALINA_BASE} \</a:t>
            </a:r>
          </a:p>
          <a:p>
            <a:pPr lvl="1"/>
            <a:r>
              <a:rPr lang="ko-KR" altLang="en-US" sz="800" dirty="0"/>
              <a:t>		-</a:t>
            </a:r>
            <a:r>
              <a:rPr lang="ko-KR" altLang="en-US" sz="800" dirty="0" err="1"/>
              <a:t>Djava.awt.headless</a:t>
            </a:r>
            <a:r>
              <a:rPr lang="ko-KR" altLang="en-US" sz="800" dirty="0"/>
              <a:t>=</a:t>
            </a:r>
            <a:r>
              <a:rPr lang="ko-KR" altLang="en-US" sz="800" dirty="0" err="1"/>
              <a:t>true</a:t>
            </a:r>
            <a:r>
              <a:rPr lang="ko-KR" altLang="en-US" sz="800" dirty="0"/>
              <a:t> -Djava.net.preferIPv4Stack=</a:t>
            </a:r>
            <a:r>
              <a:rPr lang="ko-KR" altLang="en-US" sz="800" dirty="0" err="1"/>
              <a:t>true</a:t>
            </a:r>
            <a:r>
              <a:rPr lang="ko-KR" altLang="en-US" sz="800" dirty="0"/>
              <a:t> -</a:t>
            </a:r>
            <a:r>
              <a:rPr lang="ko-KR" altLang="en-US" sz="800" dirty="0" err="1"/>
              <a:t>Dserver</a:t>
            </a:r>
            <a:r>
              <a:rPr lang="ko-KR" altLang="en-US" sz="800" dirty="0"/>
              <a:t> -XX:+</a:t>
            </a:r>
            <a:r>
              <a:rPr lang="ko-KR" altLang="en-US" sz="800" dirty="0" err="1"/>
              <a:t>UseNUMA</a:t>
            </a:r>
            <a:r>
              <a:rPr lang="ko-KR" altLang="en-US" sz="800" dirty="0"/>
              <a:t> \</a:t>
            </a:r>
          </a:p>
          <a:p>
            <a:pPr lvl="1"/>
            <a:r>
              <a:rPr lang="ko-KR" altLang="en-US" sz="800" dirty="0"/>
              <a:t>		-XX:+UseG1GC -</a:t>
            </a:r>
            <a:r>
              <a:rPr lang="ko-KR" altLang="en-US" sz="800" dirty="0" err="1"/>
              <a:t>Dfile.encoding</a:t>
            </a:r>
            <a:r>
              <a:rPr lang="ko-KR" altLang="en-US" sz="800" dirty="0"/>
              <a:t>=UTF-8 \</a:t>
            </a:r>
          </a:p>
          <a:p>
            <a:pPr lvl="1"/>
            <a:r>
              <a:rPr lang="ko-KR" altLang="en-US" sz="800" dirty="0"/>
              <a:t>		-Xms2</a:t>
            </a:r>
            <a:r>
              <a:rPr lang="en-US" altLang="ko-KR" sz="800" dirty="0"/>
              <a:t>2</a:t>
            </a:r>
            <a:r>
              <a:rPr lang="ko-KR" altLang="en-US" sz="800" dirty="0"/>
              <a:t>000m \</a:t>
            </a:r>
          </a:p>
          <a:p>
            <a:pPr lvl="1"/>
            <a:r>
              <a:rPr lang="ko-KR" altLang="en-US" sz="800" dirty="0"/>
              <a:t>		-Xmx2</a:t>
            </a:r>
            <a:r>
              <a:rPr lang="en-US" altLang="ko-KR" sz="800" dirty="0"/>
              <a:t>2</a:t>
            </a:r>
            <a:r>
              <a:rPr lang="ko-KR" altLang="en-US" sz="800" dirty="0"/>
              <a:t>000m \</a:t>
            </a:r>
          </a:p>
          <a:p>
            <a:pPr lvl="1"/>
            <a:r>
              <a:rPr lang="ko-KR" altLang="en-US" sz="800" dirty="0"/>
              <a:t>		-</a:t>
            </a:r>
            <a:r>
              <a:rPr lang="ko-KR" altLang="en-US" sz="800" dirty="0" err="1"/>
              <a:t>Djava.library.path</a:t>
            </a:r>
            <a:r>
              <a:rPr lang="ko-KR" altLang="en-US" sz="800" dirty="0"/>
              <a:t>=${CATALINA_BASE}/</a:t>
            </a:r>
            <a:r>
              <a:rPr lang="ko-KR" altLang="en-US" sz="800" dirty="0" err="1"/>
              <a:t>webapps</a:t>
            </a:r>
            <a:r>
              <a:rPr lang="ko-KR" altLang="en-US" sz="800" dirty="0"/>
              <a:t>/</a:t>
            </a:r>
            <a:r>
              <a:rPr lang="ko-KR" altLang="en-US" sz="800" dirty="0" err="1"/>
              <a:t>Thingworx</a:t>
            </a:r>
            <a:r>
              <a:rPr lang="ko-KR" altLang="en-US" sz="800" dirty="0"/>
              <a:t>/WEB-INF/</a:t>
            </a:r>
            <a:r>
              <a:rPr lang="ko-KR" altLang="en-US" sz="800" dirty="0" err="1"/>
              <a:t>extensions</a:t>
            </a:r>
            <a:r>
              <a:rPr lang="ko-KR" altLang="en-US" sz="800" dirty="0"/>
              <a:t> \</a:t>
            </a:r>
          </a:p>
          <a:p>
            <a:pPr lvl="1"/>
            <a:r>
              <a:rPr lang="ko-KR" altLang="en-US" sz="800" dirty="0"/>
              <a:t>		-</a:t>
            </a:r>
            <a:r>
              <a:rPr lang="ko-KR" altLang="en-US" sz="800" dirty="0" err="1"/>
              <a:t>cp</a:t>
            </a:r>
            <a:r>
              <a:rPr lang="ko-KR" altLang="en-US" sz="800" dirty="0"/>
              <a:t> ${CATALINA_HOME}/</a:t>
            </a:r>
            <a:r>
              <a:rPr lang="ko-KR" altLang="en-US" sz="800" dirty="0" err="1"/>
              <a:t>bin</a:t>
            </a:r>
            <a:r>
              <a:rPr lang="ko-KR" altLang="en-US" sz="800" dirty="0"/>
              <a:t>/</a:t>
            </a:r>
            <a:r>
              <a:rPr lang="ko-KR" altLang="en-US" sz="800" dirty="0" err="1"/>
              <a:t>commons-daemon.jar</a:t>
            </a:r>
            <a:r>
              <a:rPr lang="ko-KR" altLang="en-US" sz="800" dirty="0"/>
              <a:t>:${CATALINA_HOME}/</a:t>
            </a:r>
            <a:r>
              <a:rPr lang="ko-KR" altLang="en-US" sz="800" dirty="0" err="1"/>
              <a:t>bin</a:t>
            </a:r>
            <a:r>
              <a:rPr lang="ko-KR" altLang="en-US" sz="800" dirty="0"/>
              <a:t>/</a:t>
            </a:r>
            <a:r>
              <a:rPr lang="ko-KR" altLang="en-US" sz="800" dirty="0" err="1"/>
              <a:t>bootstrap.jar</a:t>
            </a:r>
            <a:r>
              <a:rPr lang="ko-KR" altLang="en-US" sz="800" dirty="0"/>
              <a:t>:${CATALINA_HOME}/</a:t>
            </a:r>
            <a:r>
              <a:rPr lang="ko-KR" altLang="en-US" sz="800" dirty="0" err="1"/>
              <a:t>bin</a:t>
            </a:r>
            <a:r>
              <a:rPr lang="ko-KR" altLang="en-US" sz="800" dirty="0"/>
              <a:t>/tomcat-juli.jar \</a:t>
            </a:r>
          </a:p>
          <a:p>
            <a:r>
              <a:rPr lang="ko-KR" altLang="en-US" sz="800" dirty="0"/>
              <a:t>		-</a:t>
            </a:r>
            <a:r>
              <a:rPr lang="ko-KR" altLang="en-US" sz="800" dirty="0" err="1"/>
              <a:t>user</a:t>
            </a:r>
            <a:r>
              <a:rPr lang="ko-KR" altLang="en-US" sz="800" dirty="0"/>
              <a:t> eiot_adm01 \</a:t>
            </a:r>
          </a:p>
          <a:p>
            <a:r>
              <a:rPr lang="ko-KR" altLang="en-US" sz="800" dirty="0"/>
              <a:t>		-</a:t>
            </a:r>
            <a:r>
              <a:rPr lang="ko-KR" altLang="en-US" sz="800" dirty="0" err="1"/>
              <a:t>java-home</a:t>
            </a:r>
            <a:r>
              <a:rPr lang="ko-KR" altLang="en-US" sz="800" dirty="0"/>
              <a:t> ${JAVA_HOME} \</a:t>
            </a:r>
          </a:p>
          <a:p>
            <a:r>
              <a:rPr lang="ko-KR" altLang="en-US" sz="800" dirty="0"/>
              <a:t>		-</a:t>
            </a:r>
            <a:r>
              <a:rPr lang="ko-KR" altLang="en-US" sz="800" dirty="0" err="1"/>
              <a:t>pidfile</a:t>
            </a:r>
            <a:r>
              <a:rPr lang="ko-KR" altLang="en-US" sz="800" dirty="0"/>
              <a:t> /</a:t>
            </a:r>
            <a:r>
              <a:rPr lang="ko-KR" altLang="en-US" sz="800" dirty="0" err="1"/>
              <a:t>var</a:t>
            </a:r>
            <a:r>
              <a:rPr lang="ko-KR" altLang="en-US" sz="800" dirty="0"/>
              <a:t>/</a:t>
            </a:r>
            <a:r>
              <a:rPr lang="ko-KR" altLang="en-US" sz="800" dirty="0" err="1"/>
              <a:t>run</a:t>
            </a:r>
            <a:r>
              <a:rPr lang="ko-KR" altLang="en-US" sz="800" dirty="0"/>
              <a:t>/</a:t>
            </a:r>
            <a:r>
              <a:rPr lang="ko-KR" altLang="en-US" sz="800" dirty="0" err="1"/>
              <a:t>tomcat.pid</a:t>
            </a:r>
            <a:r>
              <a:rPr lang="ko-KR" altLang="en-US" sz="800" dirty="0"/>
              <a:t> \</a:t>
            </a:r>
          </a:p>
          <a:p>
            <a:r>
              <a:rPr lang="ko-KR" altLang="en-US" sz="800" dirty="0"/>
              <a:t>		-</a:t>
            </a:r>
            <a:r>
              <a:rPr lang="ko-KR" altLang="en-US" sz="800" dirty="0" err="1"/>
              <a:t>errfile</a:t>
            </a:r>
            <a:r>
              <a:rPr lang="ko-KR" altLang="en-US" sz="800" dirty="0"/>
              <a:t> /ext001/data001/</a:t>
            </a:r>
            <a:r>
              <a:rPr lang="ko-KR" altLang="en-US" sz="800" dirty="0" err="1"/>
              <a:t>TomcatLogs</a:t>
            </a:r>
            <a:r>
              <a:rPr lang="ko-KR" altLang="en-US" sz="800" dirty="0"/>
              <a:t>/</a:t>
            </a:r>
            <a:r>
              <a:rPr lang="ko-KR" altLang="en-US" sz="800" dirty="0" err="1"/>
              <a:t>logs</a:t>
            </a:r>
            <a:r>
              <a:rPr lang="ko-KR" altLang="en-US" sz="800" dirty="0"/>
              <a:t>/</a:t>
            </a:r>
            <a:r>
              <a:rPr lang="ko-KR" altLang="en-US" sz="800" dirty="0" err="1"/>
              <a:t>catalina.out</a:t>
            </a:r>
            <a:r>
              <a:rPr lang="ko-KR" altLang="en-US" sz="800" dirty="0"/>
              <a:t> \</a:t>
            </a:r>
          </a:p>
          <a:p>
            <a:r>
              <a:rPr lang="ko-KR" altLang="en-US" sz="800" dirty="0"/>
              <a:t>		-</a:t>
            </a:r>
            <a:r>
              <a:rPr lang="ko-KR" altLang="en-US" sz="800" dirty="0" err="1"/>
              <a:t>outfile</a:t>
            </a:r>
            <a:r>
              <a:rPr lang="ko-KR" altLang="en-US" sz="800" dirty="0"/>
              <a:t> /ext001/data001/</a:t>
            </a:r>
            <a:r>
              <a:rPr lang="ko-KR" altLang="en-US" sz="800" dirty="0" err="1"/>
              <a:t>TomcatLogs</a:t>
            </a:r>
            <a:r>
              <a:rPr lang="ko-KR" altLang="en-US" sz="800" dirty="0"/>
              <a:t>/</a:t>
            </a:r>
            <a:r>
              <a:rPr lang="ko-KR" altLang="en-US" sz="800" dirty="0" err="1"/>
              <a:t>logs</a:t>
            </a:r>
            <a:r>
              <a:rPr lang="ko-KR" altLang="en-US" sz="800" dirty="0"/>
              <a:t>/</a:t>
            </a:r>
            <a:r>
              <a:rPr lang="ko-KR" altLang="en-US" sz="800" dirty="0" err="1"/>
              <a:t>catalina.out</a:t>
            </a:r>
            <a:r>
              <a:rPr lang="ko-KR" altLang="en-US" sz="800" dirty="0"/>
              <a:t> \</a:t>
            </a:r>
          </a:p>
          <a:p>
            <a:r>
              <a:rPr lang="ko-KR" altLang="en-US" sz="800" dirty="0"/>
              <a:t>		$CATALINA_OPTS \</a:t>
            </a:r>
          </a:p>
          <a:p>
            <a:r>
              <a:rPr lang="ko-KR" altLang="en-US" sz="800" dirty="0"/>
              <a:t>		</a:t>
            </a:r>
            <a:r>
              <a:rPr lang="ko-KR" altLang="en-US" sz="800" dirty="0" err="1"/>
              <a:t>org.apache.catalina.startup.Bootstrap</a:t>
            </a:r>
            <a:endParaRPr lang="ko-KR" altLang="en-US" sz="800" dirty="0"/>
          </a:p>
          <a:p>
            <a:endParaRPr lang="ko-KR" altLang="en-US" sz="800" dirty="0"/>
          </a:p>
          <a:p>
            <a:r>
              <a:rPr lang="ko-KR" altLang="en-US" sz="800" dirty="0"/>
              <a:t>	[</a:t>
            </a:r>
            <a:r>
              <a:rPr lang="ko-KR" altLang="en-US" sz="800" dirty="0" err="1"/>
              <a:t>Install</a:t>
            </a:r>
            <a:r>
              <a:rPr lang="ko-KR" altLang="en-US" sz="800" dirty="0"/>
              <a:t>]</a:t>
            </a:r>
          </a:p>
          <a:p>
            <a:r>
              <a:rPr lang="ko-KR" altLang="en-US" sz="800" dirty="0"/>
              <a:t>	</a:t>
            </a:r>
            <a:r>
              <a:rPr lang="ko-KR" altLang="en-US" sz="800" dirty="0" err="1"/>
              <a:t>WantedBy</a:t>
            </a:r>
            <a:r>
              <a:rPr lang="ko-KR" altLang="en-US" sz="800" dirty="0"/>
              <a:t>=</a:t>
            </a:r>
            <a:r>
              <a:rPr lang="ko-KR" altLang="en-US" sz="800" dirty="0" err="1"/>
              <a:t>multi-user.target</a:t>
            </a:r>
            <a:endParaRPr lang="ko-KR" altLang="en-US" sz="8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817954D-0D89-4080-B280-BC949AEF571C}"/>
              </a:ext>
            </a:extLst>
          </p:cNvPr>
          <p:cNvSpPr txBox="1"/>
          <p:nvPr/>
        </p:nvSpPr>
        <p:spPr>
          <a:xfrm>
            <a:off x="257694" y="108455"/>
            <a:ext cx="11654443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b="1" dirty="0"/>
              <a:t>Installing a Connection Server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71464337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55D23E0-0134-4CEE-BACB-08744D38CB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1529" y="2567043"/>
            <a:ext cx="3556075" cy="417408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D012820-07C8-4F9F-A0BC-7CA2B29851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640" y="1652632"/>
            <a:ext cx="2543513" cy="497047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F2B7C8D-E252-4BD7-840D-7E0734B00A3A}"/>
              </a:ext>
            </a:extLst>
          </p:cNvPr>
          <p:cNvSpPr txBox="1"/>
          <p:nvPr/>
        </p:nvSpPr>
        <p:spPr>
          <a:xfrm>
            <a:off x="402671" y="520117"/>
            <a:ext cx="191270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/>
              <a:t>3. </a:t>
            </a:r>
            <a:r>
              <a:rPr lang="en-US" altLang="ko-KR" sz="1000" b="1" dirty="0" err="1"/>
              <a:t>ThingWorx</a:t>
            </a:r>
            <a:r>
              <a:rPr lang="en-US" altLang="ko-KR" sz="1000" b="1" dirty="0"/>
              <a:t> Platform Web</a:t>
            </a:r>
            <a:endParaRPr lang="ko-KR" altLang="en-US" sz="10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D8C711D-C5BA-4CAC-85FA-1C4A50F97D99}"/>
              </a:ext>
            </a:extLst>
          </p:cNvPr>
          <p:cNvSpPr txBox="1"/>
          <p:nvPr/>
        </p:nvSpPr>
        <p:spPr>
          <a:xfrm>
            <a:off x="738231" y="763343"/>
            <a:ext cx="72266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latin typeface="맑은 고딕 (본문)"/>
              </a:rPr>
              <a:t>- </a:t>
            </a:r>
            <a:r>
              <a:rPr lang="ko-KR" altLang="en-US" sz="1000" dirty="0">
                <a:latin typeface="맑은 고딕 (본문)"/>
              </a:rPr>
              <a:t>설치된 동의 </a:t>
            </a:r>
            <a:r>
              <a:rPr lang="en-US" altLang="ko-KR" sz="1000" dirty="0" err="1">
                <a:latin typeface="맑은 고딕 (본문)"/>
              </a:rPr>
              <a:t>ThingWorx</a:t>
            </a:r>
            <a:r>
              <a:rPr lang="en-US" altLang="ko-KR" sz="1000" dirty="0">
                <a:latin typeface="맑은 고딕 (본문)"/>
              </a:rPr>
              <a:t> Platform Web </a:t>
            </a:r>
            <a:r>
              <a:rPr lang="ko-KR" altLang="en-US" sz="1000" dirty="0">
                <a:latin typeface="맑은 고딕 (본문)"/>
              </a:rPr>
              <a:t>에 접속하여 </a:t>
            </a:r>
            <a:r>
              <a:rPr lang="en-US" altLang="ko-KR" sz="1000" dirty="0">
                <a:latin typeface="맑은 고딕 (본문)"/>
              </a:rPr>
              <a:t>Connection Server</a:t>
            </a:r>
            <a:r>
              <a:rPr lang="ko-KR" altLang="en-US" sz="1000" dirty="0">
                <a:latin typeface="맑은 고딕 (본문)"/>
              </a:rPr>
              <a:t> 에서 사용될 </a:t>
            </a:r>
            <a:r>
              <a:rPr lang="en-US" altLang="ko-KR" sz="1000" dirty="0">
                <a:latin typeface="맑은 고딕 (본문)"/>
              </a:rPr>
              <a:t>Application Key</a:t>
            </a:r>
            <a:r>
              <a:rPr lang="ko-KR" altLang="en-US" sz="1000" dirty="0">
                <a:latin typeface="맑은 고딕 (본문)"/>
              </a:rPr>
              <a:t>를 생성 및 확인한다</a:t>
            </a:r>
            <a:r>
              <a:rPr lang="en-US" altLang="ko-KR" sz="1000" dirty="0">
                <a:latin typeface="맑은 고딕 (본문)"/>
              </a:rPr>
              <a:t>.</a:t>
            </a:r>
            <a:r>
              <a:rPr lang="ko-KR" altLang="en-US" sz="1000" dirty="0">
                <a:latin typeface="맑은 고딕 (본문)"/>
              </a:rPr>
              <a:t>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3011017-CA00-4E6A-8DAC-69A8ED8A9805}"/>
              </a:ext>
            </a:extLst>
          </p:cNvPr>
          <p:cNvSpPr txBox="1"/>
          <p:nvPr/>
        </p:nvSpPr>
        <p:spPr>
          <a:xfrm>
            <a:off x="2322766" y="1084976"/>
            <a:ext cx="293713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 dirty="0"/>
              <a:t> http://xxx.xxx.xxx.xxx/Thingworx/Composer</a:t>
            </a:r>
            <a:endParaRPr lang="ko-KR" altLang="en-US" sz="1000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00376FA-5883-4E98-99B2-60EAEA355FEF}"/>
              </a:ext>
            </a:extLst>
          </p:cNvPr>
          <p:cNvSpPr txBox="1"/>
          <p:nvPr/>
        </p:nvSpPr>
        <p:spPr>
          <a:xfrm>
            <a:off x="5204041" y="1104613"/>
            <a:ext cx="26100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accent6"/>
                </a:solidFill>
              </a:rPr>
              <a:t>// </a:t>
            </a:r>
            <a:r>
              <a:rPr lang="ko-KR" altLang="en-US" sz="1000" b="1" dirty="0">
                <a:solidFill>
                  <a:schemeClr val="accent6"/>
                </a:solidFill>
              </a:rPr>
              <a:t>설치될 동의 </a:t>
            </a:r>
            <a:r>
              <a:rPr lang="en-US" altLang="ko-KR" sz="1000" b="1" dirty="0" err="1">
                <a:solidFill>
                  <a:schemeClr val="accent6"/>
                </a:solidFill>
              </a:rPr>
              <a:t>ThingWorx</a:t>
            </a:r>
            <a:r>
              <a:rPr lang="en-US" altLang="ko-KR" sz="1000" b="1" dirty="0">
                <a:solidFill>
                  <a:schemeClr val="accent6"/>
                </a:solidFill>
              </a:rPr>
              <a:t> Platform URL</a:t>
            </a:r>
            <a:endParaRPr lang="ko-KR" altLang="en-US" sz="1000" b="1" dirty="0">
              <a:solidFill>
                <a:schemeClr val="accent6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CAE18D0-4720-4025-975B-A337D9DF73B6}"/>
              </a:ext>
            </a:extLst>
          </p:cNvPr>
          <p:cNvSpPr/>
          <p:nvPr/>
        </p:nvSpPr>
        <p:spPr>
          <a:xfrm>
            <a:off x="1317083" y="1038744"/>
            <a:ext cx="998291" cy="275114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Web</a:t>
            </a:r>
            <a:endParaRPr lang="ko-KR" altLang="en-US" sz="1000" b="1" dirty="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096FAFD9-846A-4FBA-95AC-2D32B146C5B6}"/>
              </a:ext>
            </a:extLst>
          </p:cNvPr>
          <p:cNvSpPr/>
          <p:nvPr/>
        </p:nvSpPr>
        <p:spPr>
          <a:xfrm>
            <a:off x="146817" y="2392719"/>
            <a:ext cx="302004" cy="308295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b="1" dirty="0"/>
              <a:t>1</a:t>
            </a:r>
            <a:endParaRPr lang="ko-KR" altLang="en-US" sz="1300" b="1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BF0BDEA7-F475-4CBE-A2D7-A78D3A11B0A3}"/>
              </a:ext>
            </a:extLst>
          </p:cNvPr>
          <p:cNvSpPr/>
          <p:nvPr/>
        </p:nvSpPr>
        <p:spPr>
          <a:xfrm>
            <a:off x="598838" y="6314814"/>
            <a:ext cx="302004" cy="308295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b="1" dirty="0"/>
              <a:t>2</a:t>
            </a:r>
            <a:endParaRPr lang="ko-KR" altLang="en-US" sz="1300" b="1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F3D8688F-0593-4964-8E3E-0ADA7E59CCF4}"/>
              </a:ext>
            </a:extLst>
          </p:cNvPr>
          <p:cNvSpPr/>
          <p:nvPr/>
        </p:nvSpPr>
        <p:spPr>
          <a:xfrm>
            <a:off x="2121921" y="2146883"/>
            <a:ext cx="302004" cy="308295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b="1" dirty="0"/>
              <a:t>3</a:t>
            </a:r>
            <a:endParaRPr lang="ko-KR" altLang="en-US" sz="13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B3F92D-FD6A-447D-BAFE-15641E6CA7DB}"/>
              </a:ext>
            </a:extLst>
          </p:cNvPr>
          <p:cNvSpPr txBox="1"/>
          <p:nvPr/>
        </p:nvSpPr>
        <p:spPr>
          <a:xfrm>
            <a:off x="3533943" y="1665193"/>
            <a:ext cx="524053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1. Browse -&gt; Application Keys -&gt; New </a:t>
            </a:r>
            <a:r>
              <a:rPr lang="ko-KR" altLang="en-US" sz="1000" dirty="0"/>
              <a:t>를 클릭하여 새로운 </a:t>
            </a:r>
            <a:r>
              <a:rPr lang="en-US" altLang="ko-KR" sz="1000" dirty="0"/>
              <a:t>Application Key</a:t>
            </a:r>
            <a:r>
              <a:rPr lang="ko-KR" altLang="en-US" sz="1000" dirty="0"/>
              <a:t>를 생성한다</a:t>
            </a:r>
            <a:r>
              <a:rPr lang="en-US" altLang="ko-KR" sz="1000" dirty="0"/>
              <a:t>.</a:t>
            </a:r>
            <a:endParaRPr lang="ko-KR" altLang="en-US" sz="1000" dirty="0"/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44206028-A9B7-49BD-8E8A-9D5515B91792}"/>
              </a:ext>
            </a:extLst>
          </p:cNvPr>
          <p:cNvSpPr/>
          <p:nvPr/>
        </p:nvSpPr>
        <p:spPr>
          <a:xfrm>
            <a:off x="3218023" y="4032164"/>
            <a:ext cx="446735" cy="436228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08E5F38-F21C-4195-88F5-5EDA17DB7A2C}"/>
              </a:ext>
            </a:extLst>
          </p:cNvPr>
          <p:cNvSpPr txBox="1"/>
          <p:nvPr/>
        </p:nvSpPr>
        <p:spPr>
          <a:xfrm>
            <a:off x="6631676" y="4381327"/>
            <a:ext cx="2364750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2. </a:t>
            </a:r>
            <a:r>
              <a:rPr lang="ko-KR" altLang="en-US" sz="1000" dirty="0"/>
              <a:t>아래와 같이 정보를 입력한다</a:t>
            </a:r>
            <a:r>
              <a:rPr lang="en-US" altLang="ko-KR" sz="1000" dirty="0"/>
              <a:t>.</a:t>
            </a:r>
          </a:p>
          <a:p>
            <a:endParaRPr lang="en-US" altLang="ko-KR" sz="1000" dirty="0"/>
          </a:p>
          <a:p>
            <a:r>
              <a:rPr lang="en-US" altLang="ko-KR" sz="1000" dirty="0"/>
              <a:t>Name : Connection Server </a:t>
            </a:r>
          </a:p>
          <a:p>
            <a:r>
              <a:rPr lang="en-US" altLang="ko-KR" sz="1000" dirty="0"/>
              <a:t>Project : </a:t>
            </a:r>
            <a:r>
              <a:rPr lang="en-US" altLang="ko-KR" sz="1000" dirty="0" err="1"/>
              <a:t>PTCDefaultProject</a:t>
            </a:r>
            <a:endParaRPr lang="en-US" altLang="ko-KR" sz="1000" dirty="0"/>
          </a:p>
          <a:p>
            <a:r>
              <a:rPr lang="en-US" altLang="ko-KR" sz="1000" dirty="0"/>
              <a:t>User Name Reference : Administrator</a:t>
            </a:r>
            <a:endParaRPr lang="ko-KR" altLang="en-US" sz="1000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C456F48-C480-401B-8AF8-709267E25445}"/>
              </a:ext>
            </a:extLst>
          </p:cNvPr>
          <p:cNvSpPr/>
          <p:nvPr/>
        </p:nvSpPr>
        <p:spPr>
          <a:xfrm>
            <a:off x="3875714" y="6163812"/>
            <a:ext cx="1384184" cy="23296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화살표: 왼쪽 29">
            <a:extLst>
              <a:ext uri="{FF2B5EF4-FFF2-40B4-BE49-F238E27FC236}">
                <a16:creationId xmlns:a16="http://schemas.microsoft.com/office/drawing/2014/main" id="{8108E223-20A9-4932-BDE0-02369354081E}"/>
              </a:ext>
            </a:extLst>
          </p:cNvPr>
          <p:cNvSpPr/>
          <p:nvPr/>
        </p:nvSpPr>
        <p:spPr>
          <a:xfrm>
            <a:off x="5397195" y="6198333"/>
            <a:ext cx="583003" cy="232961"/>
          </a:xfrm>
          <a:prstGeom prst="lef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47B769A-DF8A-43AF-8E45-CB794315DA5B}"/>
              </a:ext>
            </a:extLst>
          </p:cNvPr>
          <p:cNvSpPr txBox="1"/>
          <p:nvPr/>
        </p:nvSpPr>
        <p:spPr>
          <a:xfrm>
            <a:off x="5980198" y="6163812"/>
            <a:ext cx="147348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solidFill>
                  <a:schemeClr val="accent6"/>
                </a:solidFill>
              </a:rPr>
              <a:t>해당 </a:t>
            </a:r>
            <a:r>
              <a:rPr lang="en-US" altLang="ko-KR" sz="1000" b="1" dirty="0">
                <a:solidFill>
                  <a:schemeClr val="accent6"/>
                </a:solidFill>
              </a:rPr>
              <a:t>Key </a:t>
            </a:r>
            <a:r>
              <a:rPr lang="ko-KR" altLang="en-US" sz="1000" b="1" dirty="0">
                <a:solidFill>
                  <a:schemeClr val="accent6"/>
                </a:solidFill>
              </a:rPr>
              <a:t>를 확인한다</a:t>
            </a:r>
            <a:r>
              <a:rPr lang="en-US" altLang="ko-KR" sz="1000" b="1" dirty="0">
                <a:solidFill>
                  <a:schemeClr val="accent6"/>
                </a:solidFill>
              </a:rPr>
              <a:t>.</a:t>
            </a:r>
            <a:endParaRPr lang="ko-KR" altLang="en-US" sz="1000" b="1" dirty="0">
              <a:solidFill>
                <a:schemeClr val="accent6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5663249-E54E-4199-8A31-0C834AD8FA3A}"/>
              </a:ext>
            </a:extLst>
          </p:cNvPr>
          <p:cNvSpPr/>
          <p:nvPr/>
        </p:nvSpPr>
        <p:spPr>
          <a:xfrm>
            <a:off x="3875713" y="6431294"/>
            <a:ext cx="1435407" cy="3098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화살표: 왼쪽 21">
            <a:extLst>
              <a:ext uri="{FF2B5EF4-FFF2-40B4-BE49-F238E27FC236}">
                <a16:creationId xmlns:a16="http://schemas.microsoft.com/office/drawing/2014/main" id="{E6F22F08-2883-4404-8DBC-F853A7DD29B9}"/>
              </a:ext>
            </a:extLst>
          </p:cNvPr>
          <p:cNvSpPr/>
          <p:nvPr/>
        </p:nvSpPr>
        <p:spPr>
          <a:xfrm>
            <a:off x="5397195" y="6486989"/>
            <a:ext cx="583003" cy="232961"/>
          </a:xfrm>
          <a:prstGeom prst="lef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A076ABE-C8FD-4994-9F67-93AFFBA1BD85}"/>
              </a:ext>
            </a:extLst>
          </p:cNvPr>
          <p:cNvSpPr txBox="1"/>
          <p:nvPr/>
        </p:nvSpPr>
        <p:spPr>
          <a:xfrm>
            <a:off x="5980198" y="6452468"/>
            <a:ext cx="215796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solidFill>
                  <a:schemeClr val="accent6"/>
                </a:solidFill>
              </a:rPr>
              <a:t>종료일을 </a:t>
            </a:r>
            <a:r>
              <a:rPr lang="en-US" altLang="ko-KR" sz="1000" b="1" dirty="0">
                <a:solidFill>
                  <a:schemeClr val="accent6"/>
                </a:solidFill>
              </a:rPr>
              <a:t>2200-12-31</a:t>
            </a:r>
            <a:r>
              <a:rPr lang="ko-KR" altLang="en-US" sz="1000" b="1" dirty="0">
                <a:solidFill>
                  <a:schemeClr val="accent6"/>
                </a:solidFill>
              </a:rPr>
              <a:t>로 지정한다</a:t>
            </a:r>
            <a:r>
              <a:rPr lang="en-US" altLang="ko-KR" sz="1000" b="1" dirty="0">
                <a:solidFill>
                  <a:schemeClr val="accent6"/>
                </a:solidFill>
              </a:rPr>
              <a:t>.</a:t>
            </a:r>
            <a:endParaRPr lang="ko-KR" altLang="en-US" sz="1000" b="1" dirty="0">
              <a:solidFill>
                <a:schemeClr val="accent6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4638AB8-E24B-4830-B010-F715C6977E9E}"/>
              </a:ext>
            </a:extLst>
          </p:cNvPr>
          <p:cNvSpPr txBox="1"/>
          <p:nvPr/>
        </p:nvSpPr>
        <p:spPr>
          <a:xfrm>
            <a:off x="257694" y="108455"/>
            <a:ext cx="11654443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b="1" dirty="0"/>
              <a:t>Installing a Connection Server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96855480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F2B7C8D-E252-4BD7-840D-7E0734B00A3A}"/>
              </a:ext>
            </a:extLst>
          </p:cNvPr>
          <p:cNvSpPr txBox="1"/>
          <p:nvPr/>
        </p:nvSpPr>
        <p:spPr>
          <a:xfrm>
            <a:off x="402671" y="520117"/>
            <a:ext cx="150393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/>
              <a:t>4. Connection</a:t>
            </a:r>
            <a:r>
              <a:rPr lang="ko-KR" altLang="en-US" sz="1000" b="1" dirty="0"/>
              <a:t> </a:t>
            </a:r>
            <a:r>
              <a:rPr lang="en-US" altLang="ko-KR" sz="1000" b="1" dirty="0"/>
              <a:t>Server</a:t>
            </a:r>
            <a:r>
              <a:rPr lang="ko-KR" altLang="en-US" sz="1000" b="1" dirty="0"/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D8C711D-C5BA-4CAC-85FA-1C4A50F97D99}"/>
              </a:ext>
            </a:extLst>
          </p:cNvPr>
          <p:cNvSpPr txBox="1"/>
          <p:nvPr/>
        </p:nvSpPr>
        <p:spPr>
          <a:xfrm>
            <a:off x="738231" y="763343"/>
            <a:ext cx="86501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en-US" altLang="ko-KR" sz="1000" dirty="0">
                <a:latin typeface="맑은 고딕 (본문)"/>
              </a:rPr>
              <a:t>OpenJDK </a:t>
            </a:r>
            <a:r>
              <a:rPr lang="ko-KR" altLang="en-US" sz="1000" dirty="0">
                <a:latin typeface="맑은 고딕 (본문)"/>
              </a:rPr>
              <a:t>설치 </a:t>
            </a:r>
            <a:r>
              <a:rPr lang="en-US" altLang="ko-KR" sz="1000" dirty="0">
                <a:latin typeface="맑은 고딕 (본문)"/>
              </a:rPr>
              <a:t>(</a:t>
            </a:r>
            <a:r>
              <a:rPr lang="ko-KR" altLang="en-US" sz="1000" dirty="0" err="1"/>
              <a:t>sudo</a:t>
            </a:r>
            <a:r>
              <a:rPr lang="ko-KR" altLang="en-US" sz="1000" dirty="0"/>
              <a:t> </a:t>
            </a:r>
            <a:r>
              <a:rPr lang="ko-KR" altLang="en-US" sz="1000" dirty="0" err="1"/>
              <a:t>rpm</a:t>
            </a:r>
            <a:r>
              <a:rPr lang="ko-KR" altLang="en-US" sz="1000" dirty="0"/>
              <a:t> -</a:t>
            </a:r>
            <a:r>
              <a:rPr lang="ko-KR" altLang="en-US" sz="1000" dirty="0" err="1"/>
              <a:t>i</a:t>
            </a:r>
            <a:r>
              <a:rPr lang="ko-KR" altLang="en-US" sz="1000" dirty="0"/>
              <a:t> java-11-amazon-corretto-devel-11.0.12.7-1.x86_64.rpm </a:t>
            </a:r>
            <a:r>
              <a:rPr lang="en-US" altLang="ko-KR" sz="1000" dirty="0"/>
              <a:t>)</a:t>
            </a:r>
            <a:endParaRPr lang="en-US" altLang="ko-KR" sz="1000" dirty="0">
              <a:latin typeface="맑은 고딕 (본문)"/>
            </a:endParaRPr>
          </a:p>
          <a:p>
            <a:pPr marL="171450" indent="-171450">
              <a:buFontTx/>
              <a:buChar char="-"/>
            </a:pPr>
            <a:r>
              <a:rPr lang="en-US" altLang="ko-KR" sz="1000" dirty="0">
                <a:latin typeface="맑은 고딕 (본문)"/>
              </a:rPr>
              <a:t>PTC</a:t>
            </a:r>
            <a:r>
              <a:rPr lang="ko-KR" altLang="en-US" sz="1000" dirty="0">
                <a:latin typeface="맑은 고딕 (본문)"/>
              </a:rPr>
              <a:t> 에서 </a:t>
            </a:r>
            <a:r>
              <a:rPr lang="en-US" altLang="ko-KR" sz="1000" dirty="0">
                <a:latin typeface="맑은 고딕 (본문)"/>
              </a:rPr>
              <a:t>Connection Server </a:t>
            </a:r>
            <a:r>
              <a:rPr lang="ko-KR" altLang="en-US" sz="1000" dirty="0">
                <a:latin typeface="맑은 고딕 (본문)"/>
              </a:rPr>
              <a:t>의 설치 파일을 다운받아 서버에 설정한다</a:t>
            </a:r>
            <a:r>
              <a:rPr lang="en-US" altLang="ko-KR" sz="1000" dirty="0">
                <a:latin typeface="맑은 고딕 (본문)"/>
              </a:rPr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맑은 고딕 (본문)"/>
              </a:rPr>
              <a:t>다운로드 </a:t>
            </a:r>
            <a:r>
              <a:rPr lang="en-US" altLang="ko-KR" sz="1000" dirty="0">
                <a:latin typeface="맑은 고딕 (본문)"/>
              </a:rPr>
              <a:t>: </a:t>
            </a:r>
            <a:r>
              <a:rPr lang="en-US" altLang="ko-KR" sz="1000" dirty="0">
                <a:latin typeface="맑은 고딕 (본문)"/>
                <a:hlinkClick r:id="rId2"/>
              </a:rPr>
              <a:t>https://support.ptc.com/appserver/auth/it/esd/product.jsp?prodFamily=TWC</a:t>
            </a:r>
            <a:endParaRPr lang="en-US" altLang="ko-KR" sz="1000" dirty="0">
              <a:latin typeface="맑은 고딕 (본문)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atin typeface="맑은 고딕 (본문)"/>
              </a:rPr>
              <a:t>해당 가이드에서는 </a:t>
            </a:r>
            <a:r>
              <a:rPr lang="en-US" altLang="ko-KR" sz="1000" dirty="0">
                <a:latin typeface="맑은 고딕 (본문)"/>
              </a:rPr>
              <a:t>connection-server-9.2.0.1 </a:t>
            </a:r>
            <a:r>
              <a:rPr lang="ko-KR" altLang="en-US" sz="1000" dirty="0">
                <a:latin typeface="맑은 고딕 (본문)"/>
              </a:rPr>
              <a:t>버전을 설치하였으며</a:t>
            </a:r>
            <a:r>
              <a:rPr lang="en-US" altLang="ko-KR" sz="1000" dirty="0">
                <a:latin typeface="맑은 고딕 (본문)"/>
              </a:rPr>
              <a:t>, Path </a:t>
            </a:r>
            <a:r>
              <a:rPr lang="ko-KR" altLang="en-US" sz="1000" dirty="0">
                <a:latin typeface="맑은 고딕 (본문)"/>
              </a:rPr>
              <a:t>는 </a:t>
            </a:r>
            <a:r>
              <a:rPr lang="en-US" altLang="ko-KR" sz="1000" dirty="0">
                <a:latin typeface="맑은 고딕 (본문)"/>
              </a:rPr>
              <a:t>/var/opt/connection-server-9.2.0.1 </a:t>
            </a:r>
            <a:r>
              <a:rPr lang="ko-KR" altLang="en-US" sz="1000" dirty="0">
                <a:latin typeface="맑은 고딕 (본문)"/>
              </a:rPr>
              <a:t>로 지정한다</a:t>
            </a:r>
            <a:r>
              <a:rPr lang="en-US" altLang="ko-KR" sz="1000" dirty="0">
                <a:latin typeface="맑은 고딕 (본문)"/>
              </a:rPr>
              <a:t>. ( PTC </a:t>
            </a:r>
            <a:r>
              <a:rPr lang="ko-KR" altLang="en-US" sz="1000" dirty="0">
                <a:latin typeface="맑은 고딕 (본문)"/>
              </a:rPr>
              <a:t>가이드 참조 </a:t>
            </a:r>
            <a:r>
              <a:rPr lang="en-US" altLang="ko-KR" sz="1000" dirty="0">
                <a:latin typeface="맑은 고딕 (본문)"/>
              </a:rPr>
              <a:t>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319E299-805B-4C27-ADF1-74D93E13A4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243" y="1848986"/>
            <a:ext cx="4210050" cy="1314450"/>
          </a:xfrm>
          <a:prstGeom prst="rect">
            <a:avLst/>
          </a:prstGeom>
        </p:spPr>
      </p:pic>
      <p:sp>
        <p:nvSpPr>
          <p:cNvPr id="20" name="타원 19">
            <a:extLst>
              <a:ext uri="{FF2B5EF4-FFF2-40B4-BE49-F238E27FC236}">
                <a16:creationId xmlns:a16="http://schemas.microsoft.com/office/drawing/2014/main" id="{83A735D3-DC63-4348-8FFD-7066FE72845E}"/>
              </a:ext>
            </a:extLst>
          </p:cNvPr>
          <p:cNvSpPr/>
          <p:nvPr/>
        </p:nvSpPr>
        <p:spPr>
          <a:xfrm>
            <a:off x="702241" y="1694838"/>
            <a:ext cx="302004" cy="308295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b="1" dirty="0"/>
              <a:t>1</a:t>
            </a:r>
            <a:endParaRPr lang="ko-KR" altLang="en-US" sz="1300" b="1" dirty="0"/>
          </a:p>
        </p:txBody>
      </p:sp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2CD2BA6D-18D2-4A1A-96C7-9B70A532789D}"/>
              </a:ext>
            </a:extLst>
          </p:cNvPr>
          <p:cNvSpPr/>
          <p:nvPr/>
        </p:nvSpPr>
        <p:spPr>
          <a:xfrm>
            <a:off x="4990927" y="2727208"/>
            <a:ext cx="446735" cy="436228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E80AD4D-DA52-49B6-A907-00DEEEB68894}"/>
              </a:ext>
            </a:extLst>
          </p:cNvPr>
          <p:cNvSpPr txBox="1"/>
          <p:nvPr/>
        </p:nvSpPr>
        <p:spPr>
          <a:xfrm>
            <a:off x="5513495" y="2437490"/>
            <a:ext cx="572945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dirty="0"/>
              <a:t>권한으로 인해 </a:t>
            </a:r>
            <a:r>
              <a:rPr lang="en-US" altLang="ko-KR" sz="1000" dirty="0"/>
              <a:t>Connection Server File </a:t>
            </a:r>
            <a:r>
              <a:rPr lang="ko-KR" altLang="en-US" sz="1000" dirty="0"/>
              <a:t>이 업로드가 안될 때 </a:t>
            </a:r>
            <a:endParaRPr lang="en-US" altLang="ko-KR" sz="1000" dirty="0"/>
          </a:p>
          <a:p>
            <a:pPr marL="685800" lvl="1" indent="-228600">
              <a:buFont typeface="+mj-lt"/>
              <a:buAutoNum type="alphaLcPeriod"/>
            </a:pPr>
            <a:r>
              <a:rPr lang="en-US" altLang="ko-KR" sz="1000" dirty="0"/>
              <a:t>/home/eiot_adm01/Files/ </a:t>
            </a:r>
            <a:r>
              <a:rPr lang="ko-KR" altLang="en-US" sz="1000" dirty="0"/>
              <a:t>에 </a:t>
            </a:r>
            <a:r>
              <a:rPr lang="en-US" altLang="ko-KR" sz="1000" dirty="0">
                <a:latin typeface="맑은 고딕 (본문)"/>
              </a:rPr>
              <a:t>connection-server-9.2.0.1 </a:t>
            </a:r>
            <a:r>
              <a:rPr lang="ko-KR" altLang="en-US" sz="1000" dirty="0">
                <a:latin typeface="맑은 고딕 (본문)"/>
              </a:rPr>
              <a:t>폴더 업로드 </a:t>
            </a:r>
            <a:endParaRPr lang="en-US" altLang="ko-KR" sz="1000" dirty="0">
              <a:latin typeface="맑은 고딕 (본문)"/>
            </a:endParaRPr>
          </a:p>
          <a:p>
            <a:pPr marL="685800" lvl="1" indent="-228600">
              <a:buFont typeface="+mj-lt"/>
              <a:buAutoNum type="alphaLcPeriod"/>
            </a:pPr>
            <a:r>
              <a:rPr lang="ko-KR" altLang="en-US" sz="1000" dirty="0">
                <a:latin typeface="맑은 고딕 (본문)"/>
              </a:rPr>
              <a:t>아래의 명령어를 통해 폴더 복사</a:t>
            </a:r>
            <a:endParaRPr lang="en-US" altLang="ko-KR" sz="1000" dirty="0">
              <a:latin typeface="맑은 고딕 (본문)"/>
            </a:endParaRPr>
          </a:p>
          <a:p>
            <a:pPr marL="1200150" lvl="2" indent="-285750">
              <a:buFont typeface="+mj-lt"/>
              <a:buAutoNum type="romanUcPeriod"/>
            </a:pPr>
            <a:r>
              <a:rPr lang="en-US" altLang="ko-KR" sz="1000" dirty="0" err="1"/>
              <a:t>sudo</a:t>
            </a:r>
            <a:r>
              <a:rPr lang="en-US" altLang="ko-KR" sz="1000" dirty="0"/>
              <a:t> </a:t>
            </a:r>
            <a:r>
              <a:rPr lang="en-US" altLang="ko-KR" sz="1000" dirty="0" err="1"/>
              <a:t>scp</a:t>
            </a:r>
            <a:r>
              <a:rPr lang="en-US" altLang="ko-KR" sz="1000" dirty="0"/>
              <a:t> -</a:t>
            </a:r>
            <a:r>
              <a:rPr lang="en-US" altLang="ko-KR" sz="1000" dirty="0" err="1"/>
              <a:t>rp</a:t>
            </a:r>
            <a:r>
              <a:rPr lang="en-US" altLang="ko-KR" sz="1000" dirty="0"/>
              <a:t> /home/eiot_adm01/Files/connection-server-9.2.0.1 /var/opt/ </a:t>
            </a:r>
          </a:p>
          <a:p>
            <a:pPr marL="685800" lvl="1" indent="-228600">
              <a:buAutoNum type="alphaLcPeriod"/>
            </a:pPr>
            <a:endParaRPr lang="en-US" altLang="ko-KR" sz="1000" dirty="0"/>
          </a:p>
          <a:p>
            <a:r>
              <a:rPr lang="en-US" altLang="ko-KR" sz="1000" dirty="0"/>
              <a:t> </a:t>
            </a:r>
            <a:endParaRPr lang="ko-KR" altLang="en-US" sz="1000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CC250FF4-D67E-41A5-BDE0-7C4A4F04BABF}"/>
              </a:ext>
            </a:extLst>
          </p:cNvPr>
          <p:cNvSpPr/>
          <p:nvPr/>
        </p:nvSpPr>
        <p:spPr>
          <a:xfrm>
            <a:off x="702241" y="3977432"/>
            <a:ext cx="302004" cy="308295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b="1" dirty="0"/>
              <a:t>2</a:t>
            </a:r>
            <a:endParaRPr lang="ko-KR" altLang="en-US" sz="1300" b="1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9D0AA67-28B5-4DC5-A057-A162F375CD0F}"/>
              </a:ext>
            </a:extLst>
          </p:cNvPr>
          <p:cNvSpPr txBox="1"/>
          <p:nvPr/>
        </p:nvSpPr>
        <p:spPr>
          <a:xfrm>
            <a:off x="1114097" y="3977432"/>
            <a:ext cx="528542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 dirty="0"/>
              <a:t>Check</a:t>
            </a:r>
            <a:r>
              <a:rPr lang="ko-KR" altLang="en-US" sz="1000" dirty="0"/>
              <a:t> 사항</a:t>
            </a:r>
            <a:endParaRPr lang="en-US" altLang="ko-KR" sz="1000" dirty="0"/>
          </a:p>
          <a:p>
            <a:pPr marL="685800" lvl="1" indent="-228600">
              <a:buFont typeface="+mj-lt"/>
              <a:buAutoNum type="alphaLcPeriod"/>
            </a:pPr>
            <a:r>
              <a:rPr lang="ko-KR" altLang="en-US" sz="1000" dirty="0"/>
              <a:t>설치 동의 </a:t>
            </a:r>
            <a:r>
              <a:rPr lang="en-US" altLang="ko-KR" sz="1000" dirty="0" err="1"/>
              <a:t>ThingWorx</a:t>
            </a:r>
            <a:r>
              <a:rPr lang="en-US" altLang="ko-KR" sz="1000" dirty="0"/>
              <a:t> Platform </a:t>
            </a:r>
            <a:r>
              <a:rPr lang="ko-KR" altLang="en-US" sz="1000" dirty="0"/>
              <a:t>의 </a:t>
            </a:r>
            <a:r>
              <a:rPr lang="en-US" altLang="ko-KR" sz="1000" dirty="0"/>
              <a:t>Application Key </a:t>
            </a:r>
            <a:r>
              <a:rPr lang="ko-KR" altLang="en-US" sz="1000" dirty="0"/>
              <a:t>정보 확인</a:t>
            </a:r>
            <a:endParaRPr lang="en-US" altLang="ko-KR" sz="1000" dirty="0"/>
          </a:p>
          <a:p>
            <a:pPr marL="685800" lvl="1" indent="-228600">
              <a:buFont typeface="+mj-lt"/>
              <a:buAutoNum type="alphaLcPeriod"/>
            </a:pPr>
            <a:r>
              <a:rPr lang="ko-KR" altLang="en-US" sz="1000" dirty="0"/>
              <a:t>설치 동의 </a:t>
            </a:r>
            <a:r>
              <a:rPr lang="en-US" altLang="ko-KR" sz="1000" dirty="0"/>
              <a:t>Zookeeper </a:t>
            </a:r>
            <a:r>
              <a:rPr lang="ko-KR" altLang="en-US" sz="1000" dirty="0"/>
              <a:t>의 </a:t>
            </a:r>
            <a:r>
              <a:rPr lang="en-US" altLang="ko-KR" sz="1000" dirty="0"/>
              <a:t>Port </a:t>
            </a:r>
            <a:r>
              <a:rPr lang="ko-KR" altLang="en-US" sz="1000" dirty="0"/>
              <a:t>확인 </a:t>
            </a:r>
            <a:endParaRPr lang="en-US" altLang="ko-KR" sz="1000" dirty="0"/>
          </a:p>
          <a:p>
            <a:pPr marL="1200150" lvl="2" indent="-285750">
              <a:buFont typeface="+mj-lt"/>
              <a:buAutoNum type="romanUcPeriod"/>
            </a:pPr>
            <a:r>
              <a:rPr lang="en-US" altLang="ko-KR" sz="1000" dirty="0" err="1"/>
              <a:t>sudo</a:t>
            </a:r>
            <a:r>
              <a:rPr lang="en-US" altLang="ko-KR" sz="1000" dirty="0"/>
              <a:t> vi /ext001/data001/</a:t>
            </a:r>
            <a:r>
              <a:rPr lang="en-US" altLang="ko-KR" sz="1000" dirty="0" err="1"/>
              <a:t>ThingworxPlatform</a:t>
            </a:r>
            <a:r>
              <a:rPr lang="en-US" altLang="ko-KR" sz="1000" dirty="0"/>
              <a:t>/platform-</a:t>
            </a:r>
            <a:r>
              <a:rPr lang="en-US" altLang="ko-KR" sz="1000" dirty="0" err="1"/>
              <a:t>settings.json</a:t>
            </a:r>
            <a:endParaRPr lang="ko-KR" altLang="en-US" sz="1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89CB92-4454-4817-B6CE-C0A7DE89949D}"/>
              </a:ext>
            </a:extLst>
          </p:cNvPr>
          <p:cNvSpPr txBox="1"/>
          <p:nvPr/>
        </p:nvSpPr>
        <p:spPr>
          <a:xfrm>
            <a:off x="257694" y="108455"/>
            <a:ext cx="11654443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b="1" dirty="0"/>
              <a:t>Installing a Connection Server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05082454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F2B7C8D-E252-4BD7-840D-7E0734B00A3A}"/>
              </a:ext>
            </a:extLst>
          </p:cNvPr>
          <p:cNvSpPr txBox="1"/>
          <p:nvPr/>
        </p:nvSpPr>
        <p:spPr>
          <a:xfrm>
            <a:off x="402671" y="520117"/>
            <a:ext cx="150393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/>
              <a:t>4. Connection</a:t>
            </a:r>
            <a:r>
              <a:rPr lang="ko-KR" altLang="en-US" sz="1000" b="1" dirty="0"/>
              <a:t> </a:t>
            </a:r>
            <a:r>
              <a:rPr lang="en-US" altLang="ko-KR" sz="1000" b="1" dirty="0"/>
              <a:t>Server</a:t>
            </a:r>
            <a:r>
              <a:rPr lang="ko-KR" altLang="en-US" sz="1000" b="1" dirty="0"/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D8C711D-C5BA-4CAC-85FA-1C4A50F97D99}"/>
              </a:ext>
            </a:extLst>
          </p:cNvPr>
          <p:cNvSpPr txBox="1"/>
          <p:nvPr/>
        </p:nvSpPr>
        <p:spPr>
          <a:xfrm>
            <a:off x="738231" y="763343"/>
            <a:ext cx="5237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en-US" altLang="ko-KR" sz="1000" dirty="0">
                <a:latin typeface="맑은 고딕 (본문)"/>
              </a:rPr>
              <a:t>Connection Server </a:t>
            </a:r>
            <a:r>
              <a:rPr lang="ko-KR" altLang="en-US" sz="1000" dirty="0">
                <a:latin typeface="맑은 고딕 (본문)"/>
              </a:rPr>
              <a:t>에 설치 파일을 정상적인 경로에 업로드 후 아래와 같이 진행한다</a:t>
            </a:r>
            <a:r>
              <a:rPr lang="en-US" altLang="ko-KR" sz="1000" dirty="0">
                <a:latin typeface="맑은 고딕 (본문)"/>
              </a:rPr>
              <a:t>.</a:t>
            </a:r>
          </a:p>
          <a:p>
            <a:pPr marL="171450" indent="-171450">
              <a:buFontTx/>
              <a:buChar char="-"/>
            </a:pPr>
            <a:r>
              <a:rPr lang="en-US" altLang="ko-KR" sz="1000" dirty="0">
                <a:latin typeface="맑은 고딕 (본문)"/>
              </a:rPr>
              <a:t>Path : /var/opt/connection-server-9.2.0.1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0A118EB-7B93-4320-B17D-B6EBA260DD0B}"/>
              </a:ext>
            </a:extLst>
          </p:cNvPr>
          <p:cNvSpPr txBox="1"/>
          <p:nvPr/>
        </p:nvSpPr>
        <p:spPr>
          <a:xfrm>
            <a:off x="2264044" y="1208160"/>
            <a:ext cx="459815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 dirty="0"/>
              <a:t> </a:t>
            </a:r>
            <a:r>
              <a:rPr lang="en-US" altLang="ko-KR" sz="1000" b="1" dirty="0" err="1"/>
              <a:t>sudo</a:t>
            </a:r>
            <a:r>
              <a:rPr lang="en-US" altLang="ko-KR" sz="1000" b="1" dirty="0"/>
              <a:t> vi /var/opt/connection-server-9.2.0.1/conf/</a:t>
            </a:r>
            <a:r>
              <a:rPr lang="en-US" altLang="ko-KR" sz="1000" b="1" dirty="0" err="1"/>
              <a:t>cxserver.conf</a:t>
            </a:r>
            <a:endParaRPr lang="ko-KR" altLang="en-US" sz="1000" b="1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184C78D-3988-460C-A517-EF69809141EC}"/>
              </a:ext>
            </a:extLst>
          </p:cNvPr>
          <p:cNvSpPr/>
          <p:nvPr/>
        </p:nvSpPr>
        <p:spPr>
          <a:xfrm>
            <a:off x="1265753" y="1196365"/>
            <a:ext cx="998291" cy="27511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Command</a:t>
            </a:r>
            <a:endParaRPr lang="ko-KR" altLang="en-US" sz="10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65AE11B-5CCB-4F46-820D-B06E7C26ACF1}"/>
              </a:ext>
            </a:extLst>
          </p:cNvPr>
          <p:cNvSpPr txBox="1"/>
          <p:nvPr/>
        </p:nvSpPr>
        <p:spPr>
          <a:xfrm>
            <a:off x="6216683" y="1225803"/>
            <a:ext cx="177805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accent6"/>
                </a:solidFill>
              </a:rPr>
              <a:t>// </a:t>
            </a:r>
            <a:r>
              <a:rPr lang="ko-KR" altLang="en-US" sz="1000" b="1" dirty="0">
                <a:solidFill>
                  <a:schemeClr val="accent6"/>
                </a:solidFill>
              </a:rPr>
              <a:t>새로운 </a:t>
            </a:r>
            <a:r>
              <a:rPr lang="en-US" altLang="ko-KR" sz="1000" b="1" dirty="0">
                <a:solidFill>
                  <a:schemeClr val="accent6"/>
                </a:solidFill>
              </a:rPr>
              <a:t>Config </a:t>
            </a:r>
            <a:r>
              <a:rPr lang="ko-KR" altLang="en-US" sz="1000" b="1" dirty="0">
                <a:solidFill>
                  <a:schemeClr val="accent6"/>
                </a:solidFill>
              </a:rPr>
              <a:t>파일 설정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8FDCF1E-C84C-4EA4-86F0-949B372623BE}"/>
              </a:ext>
            </a:extLst>
          </p:cNvPr>
          <p:cNvSpPr/>
          <p:nvPr/>
        </p:nvSpPr>
        <p:spPr>
          <a:xfrm>
            <a:off x="1281547" y="1540837"/>
            <a:ext cx="998291" cy="27511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Source  #1</a:t>
            </a:r>
            <a:endParaRPr lang="ko-KR" altLang="en-US" sz="10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B9E1D0C-68AA-4B52-9C35-DCF20FD68ECD}"/>
              </a:ext>
            </a:extLst>
          </p:cNvPr>
          <p:cNvSpPr txBox="1"/>
          <p:nvPr/>
        </p:nvSpPr>
        <p:spPr>
          <a:xfrm>
            <a:off x="1265753" y="1815951"/>
            <a:ext cx="7486541" cy="51398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800" dirty="0"/>
              <a:t>cx-server {</a:t>
            </a:r>
          </a:p>
          <a:p>
            <a:r>
              <a:rPr lang="en-US" altLang="ko-KR" sz="800" dirty="0"/>
              <a:t>    transport {</a:t>
            </a:r>
          </a:p>
          <a:p>
            <a:r>
              <a:rPr lang="en-US" altLang="ko-KR" sz="800" dirty="0"/>
              <a:t>        </a:t>
            </a:r>
            <a:r>
              <a:rPr lang="en-US" altLang="ko-KR" sz="800" dirty="0" err="1"/>
              <a:t>websockets</a:t>
            </a:r>
            <a:r>
              <a:rPr lang="en-US" altLang="ko-KR" sz="800" dirty="0"/>
              <a:t> {</a:t>
            </a:r>
          </a:p>
          <a:p>
            <a:r>
              <a:rPr lang="en-US" altLang="ko-KR" sz="800" dirty="0"/>
              <a:t>            app-key = "51a3c0fc-055b-4eb0-a45e-3d3d55ced1b5"</a:t>
            </a:r>
          </a:p>
          <a:p>
            <a:r>
              <a:rPr lang="en-US" altLang="ko-KR" sz="800" dirty="0"/>
              <a:t>            service-discovery {</a:t>
            </a:r>
          </a:p>
          <a:p>
            <a:r>
              <a:rPr lang="en-US" altLang="ko-KR" sz="800" dirty="0"/>
              <a:t>                enabled = true</a:t>
            </a:r>
          </a:p>
          <a:p>
            <a:r>
              <a:rPr lang="en-US" altLang="ko-KR" sz="800" dirty="0"/>
              <a:t>                </a:t>
            </a:r>
            <a:r>
              <a:rPr lang="en-US" altLang="ko-KR" sz="800" dirty="0" err="1"/>
              <a:t>tls</a:t>
            </a:r>
            <a:r>
              <a:rPr lang="en-US" altLang="ko-KR" sz="800" dirty="0"/>
              <a:t>-enabled = false</a:t>
            </a:r>
          </a:p>
          <a:p>
            <a:r>
              <a:rPr lang="en-US" altLang="ko-KR" sz="800" dirty="0"/>
              <a:t>                service-name="</a:t>
            </a:r>
            <a:r>
              <a:rPr lang="en-US" altLang="ko-KR" sz="800" dirty="0" err="1"/>
              <a:t>thingworx</a:t>
            </a:r>
            <a:r>
              <a:rPr lang="en-US" altLang="ko-KR" sz="800" dirty="0"/>
              <a:t>-http"</a:t>
            </a:r>
          </a:p>
          <a:p>
            <a:r>
              <a:rPr lang="en-US" altLang="ko-KR" sz="800" dirty="0"/>
              <a:t>            }</a:t>
            </a:r>
          </a:p>
          <a:p>
            <a:r>
              <a:rPr lang="en-US" altLang="ko-KR" sz="800" dirty="0"/>
              <a:t>            connections {</a:t>
            </a:r>
          </a:p>
          <a:p>
            <a:r>
              <a:rPr lang="en-US" altLang="ko-KR" sz="800" dirty="0"/>
              <a:t>                </a:t>
            </a:r>
            <a:r>
              <a:rPr lang="en-US" altLang="ko-KR" sz="800" dirty="0" err="1"/>
              <a:t>verifyHostName</a:t>
            </a:r>
            <a:r>
              <a:rPr lang="en-US" altLang="ko-KR" sz="800" dirty="0"/>
              <a:t> = false</a:t>
            </a:r>
          </a:p>
          <a:p>
            <a:r>
              <a:rPr lang="en-US" altLang="ko-KR" sz="800" dirty="0"/>
              <a:t>            }</a:t>
            </a:r>
          </a:p>
          <a:p>
            <a:r>
              <a:rPr lang="en-US" altLang="ko-KR" sz="800" dirty="0"/>
              <a:t>        }</a:t>
            </a:r>
          </a:p>
          <a:p>
            <a:r>
              <a:rPr lang="en-US" altLang="ko-KR" sz="800" dirty="0"/>
              <a:t>    }</a:t>
            </a:r>
          </a:p>
          <a:p>
            <a:r>
              <a:rPr lang="en-US" altLang="ko-KR" sz="800" dirty="0"/>
              <a:t>    discovery {</a:t>
            </a:r>
          </a:p>
          <a:p>
            <a:r>
              <a:rPr lang="en-US" altLang="ko-KR" sz="800" dirty="0"/>
              <a:t>       </a:t>
            </a:r>
            <a:r>
              <a:rPr lang="en-US" altLang="ko-KR" sz="800" dirty="0" err="1"/>
              <a:t>connectionString</a:t>
            </a:r>
            <a:r>
              <a:rPr lang="en-US" altLang="ko-KR" sz="800" dirty="0"/>
              <a:t> = "10.31.251.8:2185,10.31.251.9:2185,10.31.251.10:2185“</a:t>
            </a:r>
          </a:p>
          <a:p>
            <a:r>
              <a:rPr lang="en-US" altLang="ko-KR" sz="800" dirty="0"/>
              <a:t>    }</a:t>
            </a:r>
          </a:p>
          <a:p>
            <a:r>
              <a:rPr lang="en-US" altLang="ko-KR" sz="800" dirty="0"/>
              <a:t>    health-</a:t>
            </a:r>
            <a:r>
              <a:rPr lang="en-US" altLang="ko-KR" sz="800" dirty="0" err="1"/>
              <a:t>check.port</a:t>
            </a:r>
            <a:r>
              <a:rPr lang="en-US" altLang="ko-KR" sz="800" dirty="0"/>
              <a:t> = 8081</a:t>
            </a:r>
          </a:p>
          <a:p>
            <a:r>
              <a:rPr lang="en-US" altLang="ko-KR" sz="800" dirty="0"/>
              <a:t>    protocol {</a:t>
            </a:r>
          </a:p>
          <a:p>
            <a:r>
              <a:rPr lang="en-US" altLang="ko-KR" sz="800" dirty="0"/>
              <a:t>        port = 8080</a:t>
            </a:r>
          </a:p>
          <a:p>
            <a:r>
              <a:rPr lang="en-US" altLang="ko-KR" sz="800" dirty="0"/>
              <a:t>        http-server {</a:t>
            </a:r>
          </a:p>
          <a:p>
            <a:r>
              <a:rPr lang="en-US" altLang="ko-KR" sz="800" dirty="0"/>
              <a:t>            </a:t>
            </a:r>
            <a:r>
              <a:rPr lang="en-US" altLang="ko-KR" sz="800" dirty="0" err="1"/>
              <a:t>ssl</a:t>
            </a:r>
            <a:r>
              <a:rPr lang="en-US" altLang="ko-KR" sz="800" dirty="0"/>
              <a:t> {</a:t>
            </a:r>
          </a:p>
          <a:p>
            <a:r>
              <a:rPr lang="en-US" altLang="ko-KR" sz="800" dirty="0"/>
              <a:t>                enabled = false</a:t>
            </a:r>
          </a:p>
          <a:p>
            <a:r>
              <a:rPr lang="en-US" altLang="ko-KR" sz="800" dirty="0"/>
              <a:t>            }</a:t>
            </a:r>
          </a:p>
          <a:p>
            <a:r>
              <a:rPr lang="en-US" altLang="ko-KR" sz="800" dirty="0"/>
              <a:t>            key-store {</a:t>
            </a:r>
          </a:p>
          <a:p>
            <a:r>
              <a:rPr lang="en-US" altLang="ko-KR" sz="800" dirty="0"/>
              <a:t>                file = null</a:t>
            </a:r>
          </a:p>
          <a:p>
            <a:r>
              <a:rPr lang="en-US" altLang="ko-KR" sz="800" dirty="0"/>
              <a:t>                password = null</a:t>
            </a:r>
          </a:p>
          <a:p>
            <a:r>
              <a:rPr lang="en-US" altLang="ko-KR" sz="800" dirty="0"/>
              <a:t>            }</a:t>
            </a:r>
          </a:p>
          <a:p>
            <a:r>
              <a:rPr lang="en-US" altLang="ko-KR" sz="800" dirty="0"/>
              <a:t>        }</a:t>
            </a:r>
          </a:p>
          <a:p>
            <a:r>
              <a:rPr lang="en-US" altLang="ko-KR" sz="800" dirty="0"/>
              <a:t>        http-client {</a:t>
            </a:r>
          </a:p>
          <a:p>
            <a:r>
              <a:rPr lang="en-US" altLang="ko-KR" sz="800" dirty="0"/>
              <a:t>            </a:t>
            </a:r>
            <a:r>
              <a:rPr lang="en-US" altLang="ko-KR" sz="800" dirty="0" err="1"/>
              <a:t>ssl</a:t>
            </a:r>
            <a:r>
              <a:rPr lang="en-US" altLang="ko-KR" sz="800" dirty="0"/>
              <a:t> {</a:t>
            </a:r>
          </a:p>
          <a:p>
            <a:r>
              <a:rPr lang="en-US" altLang="ko-KR" sz="800" dirty="0"/>
              <a:t>                verify-host = false</a:t>
            </a:r>
          </a:p>
          <a:p>
            <a:r>
              <a:rPr lang="en-US" altLang="ko-KR" sz="800" dirty="0"/>
              <a:t>            }</a:t>
            </a:r>
          </a:p>
          <a:p>
            <a:r>
              <a:rPr lang="en-US" altLang="ko-KR" sz="800" dirty="0"/>
              <a:t>        }</a:t>
            </a:r>
          </a:p>
          <a:p>
            <a:r>
              <a:rPr lang="en-US" altLang="ko-KR" sz="800" dirty="0"/>
              <a:t>        </a:t>
            </a:r>
            <a:r>
              <a:rPr lang="en-US" altLang="ko-KR" sz="800" dirty="0" err="1"/>
              <a:t>websockets</a:t>
            </a:r>
            <a:r>
              <a:rPr lang="en-US" altLang="ko-KR" sz="800" dirty="0"/>
              <a:t> {</a:t>
            </a:r>
          </a:p>
          <a:p>
            <a:r>
              <a:rPr lang="en-US" altLang="ko-KR" sz="800" dirty="0"/>
              <a:t>            auth-request-timeout = 10s</a:t>
            </a:r>
          </a:p>
          <a:p>
            <a:r>
              <a:rPr lang="en-US" altLang="ko-KR" sz="800" dirty="0"/>
              <a:t>        }</a:t>
            </a:r>
          </a:p>
          <a:p>
            <a:r>
              <a:rPr lang="en-US" altLang="ko-KR" sz="800" dirty="0"/>
              <a:t>    }</a:t>
            </a:r>
          </a:p>
          <a:p>
            <a:r>
              <a:rPr lang="en-US" altLang="ko-KR" sz="800" dirty="0"/>
              <a:t>    </a:t>
            </a:r>
            <a:r>
              <a:rPr lang="en-US" altLang="ko-KR" sz="800" dirty="0" err="1"/>
              <a:t>platform.transport</a:t>
            </a:r>
            <a:r>
              <a:rPr lang="en-US" altLang="ko-KR" sz="800" dirty="0"/>
              <a:t> = "</a:t>
            </a:r>
            <a:r>
              <a:rPr lang="en-US" altLang="ko-KR" sz="800" dirty="0" err="1"/>
              <a:t>websockets_active_active</a:t>
            </a:r>
            <a:r>
              <a:rPr lang="en-US" altLang="ko-KR" sz="800" dirty="0"/>
              <a:t>"</a:t>
            </a:r>
          </a:p>
          <a:p>
            <a:r>
              <a:rPr lang="en-US" altLang="ko-KR" sz="800" dirty="0"/>
              <a:t> } </a:t>
            </a:r>
            <a:endParaRPr lang="ko-KR" altLang="en-US" sz="8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D6B0752-387C-4E03-8D31-6200748008EA}"/>
              </a:ext>
            </a:extLst>
          </p:cNvPr>
          <p:cNvSpPr txBox="1"/>
          <p:nvPr/>
        </p:nvSpPr>
        <p:spPr>
          <a:xfrm>
            <a:off x="2295632" y="1569185"/>
            <a:ext cx="89960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accent6"/>
                </a:solidFill>
              </a:rPr>
              <a:t>// </a:t>
            </a:r>
            <a:r>
              <a:rPr lang="ko-KR" altLang="en-US" sz="1000" b="1" dirty="0">
                <a:solidFill>
                  <a:schemeClr val="accent6"/>
                </a:solidFill>
              </a:rPr>
              <a:t>전체 입력</a:t>
            </a:r>
          </a:p>
        </p:txBody>
      </p:sp>
      <p:sp>
        <p:nvSpPr>
          <p:cNvPr id="18" name="화살표: 왼쪽 17">
            <a:extLst>
              <a:ext uri="{FF2B5EF4-FFF2-40B4-BE49-F238E27FC236}">
                <a16:creationId xmlns:a16="http://schemas.microsoft.com/office/drawing/2014/main" id="{361DC5C8-22DD-41B5-B0B2-D45C5B06666E}"/>
              </a:ext>
            </a:extLst>
          </p:cNvPr>
          <p:cNvSpPr/>
          <p:nvPr/>
        </p:nvSpPr>
        <p:spPr>
          <a:xfrm>
            <a:off x="4480950" y="2176976"/>
            <a:ext cx="583003" cy="232961"/>
          </a:xfrm>
          <a:prstGeom prst="lef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86B587F-3CFF-407F-AFBF-D79F26B10BF1}"/>
              </a:ext>
            </a:extLst>
          </p:cNvPr>
          <p:cNvSpPr txBox="1"/>
          <p:nvPr/>
        </p:nvSpPr>
        <p:spPr>
          <a:xfrm>
            <a:off x="5063953" y="2162818"/>
            <a:ext cx="291778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 err="1">
                <a:solidFill>
                  <a:schemeClr val="accent6"/>
                </a:solidFill>
              </a:rPr>
              <a:t>ThingWorx</a:t>
            </a:r>
            <a:r>
              <a:rPr lang="en-US" altLang="ko-KR" sz="1000" b="1" dirty="0">
                <a:solidFill>
                  <a:schemeClr val="accent6"/>
                </a:solidFill>
              </a:rPr>
              <a:t> Platform </a:t>
            </a:r>
            <a:r>
              <a:rPr lang="ko-KR" altLang="en-US" sz="1000" b="1" dirty="0">
                <a:solidFill>
                  <a:schemeClr val="accent6"/>
                </a:solidFill>
              </a:rPr>
              <a:t>의 </a:t>
            </a:r>
            <a:r>
              <a:rPr lang="en-US" altLang="ko-KR" sz="1000" b="1" dirty="0">
                <a:solidFill>
                  <a:schemeClr val="accent6"/>
                </a:solidFill>
              </a:rPr>
              <a:t>Application Key </a:t>
            </a:r>
            <a:r>
              <a:rPr lang="ko-KR" altLang="en-US" sz="1000" b="1" dirty="0">
                <a:solidFill>
                  <a:schemeClr val="accent6"/>
                </a:solidFill>
              </a:rPr>
              <a:t>입력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E57A270-C24E-4BFC-AFD1-66BD03EAD071}"/>
              </a:ext>
            </a:extLst>
          </p:cNvPr>
          <p:cNvSpPr/>
          <p:nvPr/>
        </p:nvSpPr>
        <p:spPr>
          <a:xfrm>
            <a:off x="2475090" y="3634699"/>
            <a:ext cx="2588863" cy="23296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8C781BC-8449-457C-BD47-A2EE4C03E390}"/>
              </a:ext>
            </a:extLst>
          </p:cNvPr>
          <p:cNvSpPr txBox="1"/>
          <p:nvPr/>
        </p:nvSpPr>
        <p:spPr>
          <a:xfrm>
            <a:off x="5777100" y="3604661"/>
            <a:ext cx="22926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solidFill>
                  <a:schemeClr val="accent6"/>
                </a:solidFill>
              </a:rPr>
              <a:t>법인의 </a:t>
            </a:r>
            <a:r>
              <a:rPr lang="en-US" altLang="ko-KR" sz="1000" b="1" dirty="0">
                <a:solidFill>
                  <a:schemeClr val="accent6"/>
                </a:solidFill>
              </a:rPr>
              <a:t>Zookeeper </a:t>
            </a:r>
            <a:r>
              <a:rPr lang="ko-KR" altLang="en-US" sz="1000" b="1" dirty="0">
                <a:solidFill>
                  <a:schemeClr val="accent6"/>
                </a:solidFill>
              </a:rPr>
              <a:t>의 </a:t>
            </a:r>
            <a:r>
              <a:rPr lang="en-US" altLang="ko-KR" sz="1000" b="1" dirty="0">
                <a:solidFill>
                  <a:schemeClr val="accent6"/>
                </a:solidFill>
              </a:rPr>
              <a:t>Instance </a:t>
            </a:r>
            <a:r>
              <a:rPr lang="ko-KR" altLang="en-US" sz="1000" b="1" dirty="0">
                <a:solidFill>
                  <a:schemeClr val="accent6"/>
                </a:solidFill>
              </a:rPr>
              <a:t>설정</a:t>
            </a:r>
            <a:endParaRPr lang="en-US" altLang="ko-KR" sz="1000" b="1" dirty="0">
              <a:solidFill>
                <a:schemeClr val="accent6"/>
              </a:solidFill>
            </a:endParaRPr>
          </a:p>
          <a:p>
            <a:r>
              <a:rPr lang="en-US" altLang="ko-KR" sz="1000" b="1" dirty="0">
                <a:solidFill>
                  <a:schemeClr val="accent6"/>
                </a:solidFill>
              </a:rPr>
              <a:t>- </a:t>
            </a:r>
            <a:r>
              <a:rPr lang="ko-KR" altLang="en-US" sz="1000" b="1" dirty="0">
                <a:solidFill>
                  <a:schemeClr val="accent6"/>
                </a:solidFill>
              </a:rPr>
              <a:t>설치 동의 </a:t>
            </a:r>
            <a:r>
              <a:rPr lang="en-US" altLang="ko-KR" sz="1000" b="1" dirty="0">
                <a:solidFill>
                  <a:schemeClr val="accent6"/>
                </a:solidFill>
              </a:rPr>
              <a:t>IP , Port</a:t>
            </a:r>
            <a:r>
              <a:rPr lang="ko-KR" altLang="en-US" sz="1000" b="1" dirty="0">
                <a:solidFill>
                  <a:schemeClr val="accent6"/>
                </a:solidFill>
              </a:rPr>
              <a:t> 입력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FF17BC3-BFF5-4B07-90F4-53ACB4AF385A}"/>
              </a:ext>
            </a:extLst>
          </p:cNvPr>
          <p:cNvSpPr/>
          <p:nvPr/>
        </p:nvSpPr>
        <p:spPr>
          <a:xfrm>
            <a:off x="2264044" y="2176976"/>
            <a:ext cx="2115009" cy="21213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화살표: 왼쪽 26">
            <a:extLst>
              <a:ext uri="{FF2B5EF4-FFF2-40B4-BE49-F238E27FC236}">
                <a16:creationId xmlns:a16="http://schemas.microsoft.com/office/drawing/2014/main" id="{82CA449C-8611-486D-B388-FE2C04647DAB}"/>
              </a:ext>
            </a:extLst>
          </p:cNvPr>
          <p:cNvSpPr/>
          <p:nvPr/>
        </p:nvSpPr>
        <p:spPr>
          <a:xfrm>
            <a:off x="5136689" y="3628068"/>
            <a:ext cx="583003" cy="232961"/>
          </a:xfrm>
          <a:prstGeom prst="lef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81BB00B-416E-4B19-8F72-2407F8F6B17B}"/>
              </a:ext>
            </a:extLst>
          </p:cNvPr>
          <p:cNvSpPr txBox="1"/>
          <p:nvPr/>
        </p:nvSpPr>
        <p:spPr>
          <a:xfrm>
            <a:off x="257694" y="108455"/>
            <a:ext cx="11654443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b="1" dirty="0"/>
              <a:t>Installing a Connection Server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6512011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2AB2C5C-F60A-46B4-AFDE-6DF699FA1762}"/>
              </a:ext>
            </a:extLst>
          </p:cNvPr>
          <p:cNvSpPr txBox="1"/>
          <p:nvPr/>
        </p:nvSpPr>
        <p:spPr>
          <a:xfrm>
            <a:off x="371138" y="727592"/>
            <a:ext cx="5500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Zookeeper instance1 </a:t>
            </a:r>
            <a:r>
              <a:rPr lang="ko-KR" altLang="en-US" dirty="0"/>
              <a:t>서비스 등록 및 시작</a:t>
            </a:r>
            <a:endParaRPr lang="en-US" altLang="ko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EF00C6-876C-4F5D-8F32-E5E6C5B662CB}"/>
              </a:ext>
            </a:extLst>
          </p:cNvPr>
          <p:cNvSpPr txBox="1"/>
          <p:nvPr/>
        </p:nvSpPr>
        <p:spPr>
          <a:xfrm>
            <a:off x="257694" y="209123"/>
            <a:ext cx="11654443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b="1" dirty="0" err="1"/>
              <a:t>ZooKeeper</a:t>
            </a:r>
            <a:r>
              <a:rPr lang="en-US" altLang="ko-KR" b="1" dirty="0"/>
              <a:t> Install</a:t>
            </a:r>
            <a:endParaRPr lang="ko-KR" altLang="en-US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2B3C2C-8ECA-4885-9935-AE103B0BAECB}"/>
              </a:ext>
            </a:extLst>
          </p:cNvPr>
          <p:cNvSpPr txBox="1"/>
          <p:nvPr/>
        </p:nvSpPr>
        <p:spPr>
          <a:xfrm>
            <a:off x="454914" y="1096924"/>
            <a:ext cx="4430852" cy="57092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 err="1"/>
              <a:t>sudo</a:t>
            </a:r>
            <a:r>
              <a:rPr lang="en-US" altLang="ko-KR" sz="1400" dirty="0"/>
              <a:t> vi /data001/zookeeper/data/</a:t>
            </a:r>
            <a:r>
              <a:rPr lang="en-US" altLang="ko-KR" sz="1400" dirty="0" err="1"/>
              <a:t>myid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100" dirty="0"/>
              <a:t>1</a:t>
            </a:r>
          </a:p>
          <a:p>
            <a:r>
              <a:rPr lang="en-US" altLang="ko-KR" sz="1400" dirty="0"/>
              <a:t>※</a:t>
            </a:r>
            <a:r>
              <a:rPr lang="en-US" altLang="ko-KR" sz="1400" dirty="0" err="1"/>
              <a:t>myid</a:t>
            </a:r>
            <a:r>
              <a:rPr lang="ko-KR" altLang="en-US" sz="1400" dirty="0"/>
              <a:t>는 </a:t>
            </a:r>
            <a:r>
              <a:rPr lang="en-US" altLang="ko-KR" sz="1400" dirty="0" err="1"/>
              <a:t>zoo.cfg</a:t>
            </a:r>
            <a:r>
              <a:rPr lang="en-US" altLang="ko-KR" sz="1400" dirty="0"/>
              <a:t> server.1,2,3 </a:t>
            </a:r>
            <a:r>
              <a:rPr lang="ko-KR" altLang="en-US" sz="1400" dirty="0"/>
              <a:t>에 맞춰서 작성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 err="1"/>
              <a:t>sudo</a:t>
            </a:r>
            <a:r>
              <a:rPr lang="en-US" altLang="ko-KR" sz="1400" dirty="0"/>
              <a:t> vi /</a:t>
            </a:r>
            <a:r>
              <a:rPr lang="en-US" altLang="ko-KR" sz="1400" dirty="0" err="1"/>
              <a:t>etc</a:t>
            </a:r>
            <a:r>
              <a:rPr lang="en-US" altLang="ko-KR" sz="1400" dirty="0"/>
              <a:t>/</a:t>
            </a:r>
            <a:r>
              <a:rPr lang="en-US" altLang="ko-KR" sz="1400" dirty="0" err="1"/>
              <a:t>init.d</a:t>
            </a:r>
            <a:r>
              <a:rPr lang="en-US" altLang="ko-KR" sz="1400" dirty="0"/>
              <a:t>/zookeeper-server</a:t>
            </a:r>
          </a:p>
          <a:p>
            <a:endParaRPr lang="en-US" altLang="ko-KR" sz="1400" dirty="0"/>
          </a:p>
          <a:p>
            <a:r>
              <a:rPr lang="en-US" altLang="ko-KR" sz="1000" dirty="0"/>
              <a:t>#!/bin/sh</a:t>
            </a:r>
          </a:p>
          <a:p>
            <a:r>
              <a:rPr lang="en-US" altLang="ko-KR" sz="1000" dirty="0"/>
              <a:t>#</a:t>
            </a:r>
          </a:p>
          <a:p>
            <a:r>
              <a:rPr lang="en-US" altLang="ko-KR" sz="1000" dirty="0"/>
              <a:t># </a:t>
            </a:r>
            <a:r>
              <a:rPr lang="en-US" altLang="ko-KR" sz="1000" dirty="0" err="1"/>
              <a:t>chkconfig</a:t>
            </a:r>
            <a:r>
              <a:rPr lang="en-US" altLang="ko-KR" sz="1000" dirty="0"/>
              <a:t>: - 80 05</a:t>
            </a:r>
          </a:p>
          <a:p>
            <a:r>
              <a:rPr lang="en-US" altLang="ko-KR" sz="1000" dirty="0"/>
              <a:t># description: zookeeper server</a:t>
            </a:r>
          </a:p>
          <a:p>
            <a:r>
              <a:rPr lang="en-US" altLang="ko-KR" sz="1000" dirty="0"/>
              <a:t>#</a:t>
            </a:r>
          </a:p>
          <a:p>
            <a:r>
              <a:rPr lang="en-US" altLang="ko-KR" sz="1000" dirty="0"/>
              <a:t>BIN_PATH=/engn001/zookeeper/bin</a:t>
            </a:r>
          </a:p>
          <a:p>
            <a:r>
              <a:rPr lang="en-US" altLang="ko-KR" sz="1000" dirty="0"/>
              <a:t>case $1 in</a:t>
            </a:r>
          </a:p>
          <a:p>
            <a:r>
              <a:rPr lang="en-US" altLang="ko-KR" sz="1000" dirty="0"/>
              <a:t>        start) ${BIN_PATH}/zkServer.sh start ;;</a:t>
            </a:r>
          </a:p>
          <a:p>
            <a:r>
              <a:rPr lang="en-US" altLang="ko-KR" sz="1000" dirty="0"/>
              <a:t>        stop) ${BIN_PATH}/zkServer.sh stop ;;</a:t>
            </a:r>
          </a:p>
          <a:p>
            <a:r>
              <a:rPr lang="en-US" altLang="ko-KR" sz="1000" dirty="0"/>
              <a:t>        status) ${BIN_PATH}/zkServer.sh status ;;</a:t>
            </a:r>
          </a:p>
          <a:p>
            <a:r>
              <a:rPr lang="en-US" altLang="ko-KR" sz="1000" dirty="0"/>
              <a:t>        restart) ${BIN_PATH}/zkServer.sh restart ;;</a:t>
            </a:r>
          </a:p>
          <a:p>
            <a:r>
              <a:rPr lang="en-US" altLang="ko-KR" sz="1000" dirty="0"/>
              <a:t>                *) echo "require </a:t>
            </a:r>
            <a:r>
              <a:rPr lang="en-US" altLang="ko-KR" sz="1000" dirty="0" err="1"/>
              <a:t>start|stop|status|restart</a:t>
            </a:r>
            <a:r>
              <a:rPr lang="en-US" altLang="ko-KR" sz="1000" dirty="0"/>
              <a:t>"</a:t>
            </a:r>
          </a:p>
          <a:p>
            <a:r>
              <a:rPr lang="en-US" altLang="ko-KR" sz="1000" dirty="0" err="1"/>
              <a:t>esac</a:t>
            </a:r>
            <a:endParaRPr lang="en-US" altLang="ko-KR" sz="1000" dirty="0"/>
          </a:p>
          <a:p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cd /</a:t>
            </a:r>
            <a:r>
              <a:rPr lang="en-US" altLang="ko-KR" sz="1400" dirty="0" err="1"/>
              <a:t>etc</a:t>
            </a:r>
            <a:r>
              <a:rPr lang="en-US" altLang="ko-KR" sz="1400" dirty="0"/>
              <a:t>/</a:t>
            </a:r>
            <a:r>
              <a:rPr lang="en-US" altLang="ko-KR" sz="1400" dirty="0" err="1"/>
              <a:t>init.d</a:t>
            </a:r>
            <a:endParaRPr lang="en-US" altLang="ko-KR" sz="1400" dirty="0"/>
          </a:p>
          <a:p>
            <a:r>
              <a:rPr lang="en-US" altLang="ko-KR" sz="1400" dirty="0" err="1"/>
              <a:t>sudo</a:t>
            </a:r>
            <a:r>
              <a:rPr lang="en-US" altLang="ko-KR" sz="1400" dirty="0"/>
              <a:t> </a:t>
            </a:r>
            <a:r>
              <a:rPr lang="en-US" altLang="ko-KR" sz="1400" dirty="0" err="1"/>
              <a:t>chmod</a:t>
            </a:r>
            <a:r>
              <a:rPr lang="en-US" altLang="ko-KR" sz="1400" dirty="0"/>
              <a:t> +x zookeeper-server</a:t>
            </a:r>
          </a:p>
          <a:p>
            <a:r>
              <a:rPr lang="en-US" altLang="ko-KR" sz="1400" dirty="0" err="1"/>
              <a:t>sudo</a:t>
            </a:r>
            <a:r>
              <a:rPr lang="en-US" altLang="ko-KR" sz="1400" dirty="0"/>
              <a:t> </a:t>
            </a:r>
            <a:r>
              <a:rPr lang="en-US" altLang="ko-KR" sz="1400" dirty="0" err="1"/>
              <a:t>chkconfig</a:t>
            </a:r>
            <a:r>
              <a:rPr lang="en-US" altLang="ko-KR" sz="1400" dirty="0"/>
              <a:t> --add zookeeper-server</a:t>
            </a:r>
          </a:p>
          <a:p>
            <a:r>
              <a:rPr lang="en-US" altLang="ko-KR" sz="1400" dirty="0" err="1"/>
              <a:t>sudo</a:t>
            </a:r>
            <a:r>
              <a:rPr lang="en-US" altLang="ko-KR" sz="1400" dirty="0"/>
              <a:t> </a:t>
            </a:r>
            <a:r>
              <a:rPr lang="en-US" altLang="ko-KR" sz="1400" dirty="0" err="1"/>
              <a:t>chkconfig</a:t>
            </a:r>
            <a:r>
              <a:rPr lang="en-US" altLang="ko-KR" sz="1400" dirty="0"/>
              <a:t> zookeeper-server on</a:t>
            </a:r>
          </a:p>
          <a:p>
            <a:endParaRPr lang="en-US" altLang="ko-KR" sz="1400" dirty="0"/>
          </a:p>
          <a:p>
            <a:r>
              <a:rPr lang="en-US" altLang="ko-KR" sz="1400" dirty="0" err="1"/>
              <a:t>sudo</a:t>
            </a:r>
            <a:r>
              <a:rPr lang="en-US" altLang="ko-KR" sz="1400" dirty="0"/>
              <a:t> service zookeeper-server start</a:t>
            </a:r>
          </a:p>
          <a:p>
            <a:r>
              <a:rPr lang="en-US" altLang="ko-KR" sz="1400" dirty="0" err="1"/>
              <a:t>sudo</a:t>
            </a:r>
            <a:r>
              <a:rPr lang="en-US" altLang="ko-KR" sz="1400" dirty="0"/>
              <a:t> service zookeeper-server status</a:t>
            </a:r>
          </a:p>
          <a:p>
            <a:endParaRPr lang="en-US" altLang="ko-KR" sz="14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82A4F65-FCC9-4C2F-83E8-80C9E921A3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5260" y="739167"/>
            <a:ext cx="4515480" cy="171473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EEE612B-ACE7-4509-971D-F1356C2157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4227" y="2639478"/>
            <a:ext cx="6516009" cy="2886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25544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F2B7C8D-E252-4BD7-840D-7E0734B00A3A}"/>
              </a:ext>
            </a:extLst>
          </p:cNvPr>
          <p:cNvSpPr txBox="1"/>
          <p:nvPr/>
        </p:nvSpPr>
        <p:spPr>
          <a:xfrm>
            <a:off x="402671" y="520117"/>
            <a:ext cx="150393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/>
              <a:t>4. Connection</a:t>
            </a:r>
            <a:r>
              <a:rPr lang="ko-KR" altLang="en-US" sz="1000" b="1" dirty="0"/>
              <a:t> </a:t>
            </a:r>
            <a:r>
              <a:rPr lang="en-US" altLang="ko-KR" sz="1000" b="1" dirty="0"/>
              <a:t>Server</a:t>
            </a:r>
            <a:r>
              <a:rPr lang="ko-KR" altLang="en-US" sz="1000" b="1" dirty="0"/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D8C711D-C5BA-4CAC-85FA-1C4A50F97D99}"/>
              </a:ext>
            </a:extLst>
          </p:cNvPr>
          <p:cNvSpPr txBox="1"/>
          <p:nvPr/>
        </p:nvSpPr>
        <p:spPr>
          <a:xfrm>
            <a:off x="738231" y="763343"/>
            <a:ext cx="291618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en-US" altLang="ko-KR" sz="1000" dirty="0">
                <a:latin typeface="맑은 고딕 (본문)"/>
              </a:rPr>
              <a:t>Connection Server </a:t>
            </a:r>
            <a:r>
              <a:rPr lang="ko-KR" altLang="en-US" sz="1000" dirty="0">
                <a:latin typeface="맑은 고딕 (본문)"/>
              </a:rPr>
              <a:t>의 환경 변수를 설정한다</a:t>
            </a:r>
            <a:r>
              <a:rPr lang="en-US" altLang="ko-KR" sz="1000" dirty="0">
                <a:latin typeface="맑은 고딕 (본문)"/>
              </a:rPr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0A118EB-7B93-4320-B17D-B6EBA260DD0B}"/>
              </a:ext>
            </a:extLst>
          </p:cNvPr>
          <p:cNvSpPr txBox="1"/>
          <p:nvPr/>
        </p:nvSpPr>
        <p:spPr>
          <a:xfrm>
            <a:off x="2264044" y="1208160"/>
            <a:ext cx="211500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 dirty="0" err="1"/>
              <a:t>sudo</a:t>
            </a:r>
            <a:r>
              <a:rPr lang="en-US" altLang="ko-KR" sz="1000" b="1" dirty="0"/>
              <a:t> vi /</a:t>
            </a:r>
            <a:r>
              <a:rPr lang="en-US" altLang="ko-KR" sz="1000" b="1" dirty="0" err="1"/>
              <a:t>etc</a:t>
            </a:r>
            <a:r>
              <a:rPr lang="en-US" altLang="ko-KR" sz="1000" b="1" dirty="0"/>
              <a:t>/environment</a:t>
            </a:r>
            <a:endParaRPr lang="ko-KR" altLang="en-US" sz="1000" b="1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184C78D-3988-460C-A517-EF69809141EC}"/>
              </a:ext>
            </a:extLst>
          </p:cNvPr>
          <p:cNvSpPr/>
          <p:nvPr/>
        </p:nvSpPr>
        <p:spPr>
          <a:xfrm>
            <a:off x="1265753" y="1196365"/>
            <a:ext cx="998291" cy="27511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Command</a:t>
            </a:r>
            <a:endParaRPr lang="ko-KR" altLang="en-US" sz="10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65AE11B-5CCB-4F46-820D-B06E7C26ACF1}"/>
              </a:ext>
            </a:extLst>
          </p:cNvPr>
          <p:cNvSpPr txBox="1"/>
          <p:nvPr/>
        </p:nvSpPr>
        <p:spPr>
          <a:xfrm>
            <a:off x="3999049" y="1198670"/>
            <a:ext cx="177805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accent6"/>
                </a:solidFill>
              </a:rPr>
              <a:t>// </a:t>
            </a:r>
            <a:r>
              <a:rPr lang="ko-KR" altLang="en-US" sz="1000" b="1" dirty="0">
                <a:solidFill>
                  <a:schemeClr val="accent6"/>
                </a:solidFill>
              </a:rPr>
              <a:t>새로운 </a:t>
            </a:r>
            <a:r>
              <a:rPr lang="en-US" altLang="ko-KR" sz="1000" b="1" dirty="0">
                <a:solidFill>
                  <a:schemeClr val="accent6"/>
                </a:solidFill>
              </a:rPr>
              <a:t>Config </a:t>
            </a:r>
            <a:r>
              <a:rPr lang="ko-KR" altLang="en-US" sz="1000" b="1" dirty="0">
                <a:solidFill>
                  <a:schemeClr val="accent6"/>
                </a:solidFill>
              </a:rPr>
              <a:t>파일 설정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8FDCF1E-C84C-4EA4-86F0-949B372623BE}"/>
              </a:ext>
            </a:extLst>
          </p:cNvPr>
          <p:cNvSpPr/>
          <p:nvPr/>
        </p:nvSpPr>
        <p:spPr>
          <a:xfrm>
            <a:off x="1265753" y="1532518"/>
            <a:ext cx="998291" cy="27511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Source  #1</a:t>
            </a:r>
            <a:endParaRPr lang="ko-KR" altLang="en-US" sz="10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B9E1D0C-68AA-4B52-9C35-DCF20FD68ECD}"/>
              </a:ext>
            </a:extLst>
          </p:cNvPr>
          <p:cNvSpPr txBox="1"/>
          <p:nvPr/>
        </p:nvSpPr>
        <p:spPr>
          <a:xfrm>
            <a:off x="1392267" y="1910319"/>
            <a:ext cx="889331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800" dirty="0"/>
              <a:t>export JAVA_HOME=/</a:t>
            </a:r>
            <a:r>
              <a:rPr lang="en-US" altLang="ko-KR" sz="800" dirty="0" err="1"/>
              <a:t>usr</a:t>
            </a:r>
            <a:r>
              <a:rPr lang="en-US" altLang="ko-KR" sz="800" dirty="0"/>
              <a:t>/lib/</a:t>
            </a:r>
            <a:r>
              <a:rPr lang="en-US" altLang="ko-KR" sz="800" dirty="0" err="1"/>
              <a:t>jvm</a:t>
            </a:r>
            <a:r>
              <a:rPr lang="en-US" altLang="ko-KR" sz="800" dirty="0"/>
              <a:t>/java-11-amazon-corretto</a:t>
            </a:r>
          </a:p>
          <a:p>
            <a:r>
              <a:rPr lang="en-US" altLang="ko-KR" sz="800" dirty="0"/>
              <a:t>export CONNECTION_SERVER_OPTS="-</a:t>
            </a:r>
            <a:r>
              <a:rPr lang="en-US" altLang="ko-KR" sz="800" dirty="0" err="1"/>
              <a:t>Dconfig.file</a:t>
            </a:r>
            <a:r>
              <a:rPr lang="en-US" altLang="ko-KR" sz="800" dirty="0"/>
              <a:t>=/var/opt/connection-server-9.2.0.1/conf/</a:t>
            </a:r>
            <a:r>
              <a:rPr lang="en-US" altLang="ko-KR" sz="800" dirty="0" err="1"/>
              <a:t>cxserver.conf</a:t>
            </a:r>
            <a:r>
              <a:rPr lang="en-US" altLang="ko-KR" sz="800" dirty="0"/>
              <a:t> -</a:t>
            </a:r>
            <a:r>
              <a:rPr lang="en-US" altLang="ko-KR" sz="800" dirty="0" err="1"/>
              <a:t>Dlogback.configurationFile</a:t>
            </a:r>
            <a:r>
              <a:rPr lang="en-US" altLang="ko-KR" sz="800" dirty="0"/>
              <a:t>=/var/opt/connection-server-9.2.0.1/conf/ogback.xml"</a:t>
            </a:r>
            <a:endParaRPr lang="ko-KR" altLang="en-US" sz="8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D6B0752-387C-4E03-8D31-6200748008EA}"/>
              </a:ext>
            </a:extLst>
          </p:cNvPr>
          <p:cNvSpPr txBox="1"/>
          <p:nvPr/>
        </p:nvSpPr>
        <p:spPr>
          <a:xfrm>
            <a:off x="2295632" y="1569185"/>
            <a:ext cx="89960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accent6"/>
                </a:solidFill>
              </a:rPr>
              <a:t>// </a:t>
            </a:r>
            <a:r>
              <a:rPr lang="ko-KR" altLang="en-US" sz="1000" b="1" dirty="0">
                <a:solidFill>
                  <a:schemeClr val="accent6"/>
                </a:solidFill>
              </a:rPr>
              <a:t>전체 입력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7F643A7-2EC7-4B0E-AD53-FDF358249DFF}"/>
              </a:ext>
            </a:extLst>
          </p:cNvPr>
          <p:cNvSpPr txBox="1"/>
          <p:nvPr/>
        </p:nvSpPr>
        <p:spPr>
          <a:xfrm>
            <a:off x="2295632" y="2588539"/>
            <a:ext cx="527962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 dirty="0"/>
              <a:t>source /</a:t>
            </a:r>
            <a:r>
              <a:rPr lang="en-US" altLang="ko-KR" sz="1000" b="1" dirty="0" err="1"/>
              <a:t>etc</a:t>
            </a:r>
            <a:r>
              <a:rPr lang="en-US" altLang="ko-KR" sz="1000" b="1" dirty="0"/>
              <a:t>/environment</a:t>
            </a:r>
          </a:p>
          <a:p>
            <a:r>
              <a:rPr lang="en-US" altLang="ko-KR" sz="1000" b="1" dirty="0" err="1"/>
              <a:t>sudo</a:t>
            </a:r>
            <a:r>
              <a:rPr lang="en-US" altLang="ko-KR" sz="1000" b="1" dirty="0"/>
              <a:t> </a:t>
            </a:r>
            <a:r>
              <a:rPr lang="en-US" altLang="ko-KR" sz="1000" b="1" dirty="0" err="1"/>
              <a:t>chmod</a:t>
            </a:r>
            <a:r>
              <a:rPr lang="en-US" altLang="ko-KR" sz="1000" b="1" dirty="0"/>
              <a:t> +x /var/opt/connection-server-9.2.0.1/bin/connection-server</a:t>
            </a:r>
            <a:endParaRPr lang="ko-KR" altLang="en-US" sz="1000" b="1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2894C78-0579-489D-9585-17388E260FB9}"/>
              </a:ext>
            </a:extLst>
          </p:cNvPr>
          <p:cNvSpPr/>
          <p:nvPr/>
        </p:nvSpPr>
        <p:spPr>
          <a:xfrm>
            <a:off x="1265753" y="2588539"/>
            <a:ext cx="998291" cy="27511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Command</a:t>
            </a:r>
            <a:endParaRPr lang="ko-KR" altLang="en-US" sz="1000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AC2AB7C-A760-4D4F-979C-E0FA81BD3148}"/>
              </a:ext>
            </a:extLst>
          </p:cNvPr>
          <p:cNvSpPr txBox="1"/>
          <p:nvPr/>
        </p:nvSpPr>
        <p:spPr>
          <a:xfrm>
            <a:off x="3999049" y="2581700"/>
            <a:ext cx="150233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accent6"/>
                </a:solidFill>
              </a:rPr>
              <a:t>// </a:t>
            </a:r>
            <a:r>
              <a:rPr lang="ko-KR" altLang="en-US" sz="1000" b="1" dirty="0">
                <a:solidFill>
                  <a:schemeClr val="accent6"/>
                </a:solidFill>
              </a:rPr>
              <a:t>환경 변수 설정 완료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B29402A-6274-4764-A14F-12C6B86263A6}"/>
              </a:ext>
            </a:extLst>
          </p:cNvPr>
          <p:cNvSpPr txBox="1"/>
          <p:nvPr/>
        </p:nvSpPr>
        <p:spPr>
          <a:xfrm>
            <a:off x="6855680" y="2749885"/>
            <a:ext cx="89960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accent6"/>
                </a:solidFill>
              </a:rPr>
              <a:t>// </a:t>
            </a:r>
            <a:r>
              <a:rPr lang="ko-KR" altLang="en-US" sz="1000" b="1" dirty="0">
                <a:solidFill>
                  <a:schemeClr val="accent6"/>
                </a:solidFill>
              </a:rPr>
              <a:t>권한 설정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AD206E7-6D45-4B52-AAFD-36E9EE7406B8}"/>
              </a:ext>
            </a:extLst>
          </p:cNvPr>
          <p:cNvSpPr txBox="1"/>
          <p:nvPr/>
        </p:nvSpPr>
        <p:spPr>
          <a:xfrm>
            <a:off x="2295632" y="3120894"/>
            <a:ext cx="527962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 dirty="0" err="1"/>
              <a:t>sudo</a:t>
            </a:r>
            <a:r>
              <a:rPr lang="en-US" altLang="ko-KR" sz="1000" b="1" dirty="0"/>
              <a:t> /var/opt/connection-server-9.2.0.1/bin/connection-server</a:t>
            </a:r>
            <a:endParaRPr lang="ko-KR" altLang="en-US" sz="1000" b="1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CCE7C50-D597-4107-BEDF-F3B00D2073C5}"/>
              </a:ext>
            </a:extLst>
          </p:cNvPr>
          <p:cNvSpPr/>
          <p:nvPr/>
        </p:nvSpPr>
        <p:spPr>
          <a:xfrm>
            <a:off x="1265753" y="3120894"/>
            <a:ext cx="998291" cy="27511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Command</a:t>
            </a:r>
            <a:endParaRPr lang="ko-KR" altLang="en-US" sz="1000" b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BFBB318-BCD2-4C1B-8E97-F49F98F81EC2}"/>
              </a:ext>
            </a:extLst>
          </p:cNvPr>
          <p:cNvSpPr txBox="1"/>
          <p:nvPr/>
        </p:nvSpPr>
        <p:spPr>
          <a:xfrm>
            <a:off x="6302007" y="3120894"/>
            <a:ext cx="59824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accent6"/>
                </a:solidFill>
              </a:rPr>
              <a:t>// </a:t>
            </a:r>
            <a:r>
              <a:rPr lang="ko-KR" altLang="en-US" sz="1000" b="1" dirty="0">
                <a:solidFill>
                  <a:schemeClr val="accent6"/>
                </a:solidFill>
              </a:rPr>
              <a:t>실행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F06BCB9-BD0F-4B41-BF1E-71B89AD677E2}"/>
              </a:ext>
            </a:extLst>
          </p:cNvPr>
          <p:cNvSpPr/>
          <p:nvPr/>
        </p:nvSpPr>
        <p:spPr>
          <a:xfrm>
            <a:off x="1265753" y="3507003"/>
            <a:ext cx="998291" cy="275114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Check</a:t>
            </a:r>
            <a:endParaRPr lang="ko-KR" altLang="en-US" sz="10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FC26607-EA26-4C86-B315-4773D9BA82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852" y="4242455"/>
            <a:ext cx="6946898" cy="1934825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30CA71FA-6E22-4472-A63C-FF1E9BD731DB}"/>
              </a:ext>
            </a:extLst>
          </p:cNvPr>
          <p:cNvSpPr txBox="1"/>
          <p:nvPr/>
        </p:nvSpPr>
        <p:spPr>
          <a:xfrm>
            <a:off x="280350" y="3994348"/>
            <a:ext cx="254108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accent6"/>
                </a:solidFill>
              </a:rPr>
              <a:t>// Connection Server </a:t>
            </a:r>
            <a:r>
              <a:rPr lang="ko-KR" altLang="en-US" sz="1000" b="1" dirty="0">
                <a:solidFill>
                  <a:schemeClr val="accent6"/>
                </a:solidFill>
              </a:rPr>
              <a:t>의 정상 적인 출력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6FEC5F2-DD9B-4076-BE1F-465121EE34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8755" y="4286943"/>
            <a:ext cx="4343701" cy="1724217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DFBC17EA-228A-4F73-AB78-2601D03C057E}"/>
              </a:ext>
            </a:extLst>
          </p:cNvPr>
          <p:cNvSpPr txBox="1"/>
          <p:nvPr/>
        </p:nvSpPr>
        <p:spPr>
          <a:xfrm>
            <a:off x="7305482" y="3917122"/>
            <a:ext cx="409759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accent6"/>
                </a:solidFill>
              </a:rPr>
              <a:t>// Connection Server </a:t>
            </a:r>
            <a:r>
              <a:rPr lang="ko-KR" altLang="en-US" sz="1000" b="1" dirty="0">
                <a:solidFill>
                  <a:schemeClr val="accent6"/>
                </a:solidFill>
              </a:rPr>
              <a:t>의 </a:t>
            </a:r>
            <a:r>
              <a:rPr lang="en-US" altLang="ko-KR" sz="1000" b="1" dirty="0">
                <a:solidFill>
                  <a:schemeClr val="accent6"/>
                </a:solidFill>
              </a:rPr>
              <a:t>health-check Port </a:t>
            </a:r>
            <a:r>
              <a:rPr lang="ko-KR" altLang="en-US" sz="1000" b="1" dirty="0">
                <a:solidFill>
                  <a:schemeClr val="accent6"/>
                </a:solidFill>
              </a:rPr>
              <a:t>를 이용하여 확인 가능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8BB9933-69C1-469C-B7BE-16348AD91D0E}"/>
              </a:ext>
            </a:extLst>
          </p:cNvPr>
          <p:cNvSpPr txBox="1"/>
          <p:nvPr/>
        </p:nvSpPr>
        <p:spPr>
          <a:xfrm>
            <a:off x="7755285" y="5272002"/>
            <a:ext cx="282641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000" dirty="0"/>
              <a:t>Connection Server IP </a:t>
            </a:r>
            <a:r>
              <a:rPr lang="ko-KR" altLang="en-US" sz="1000" dirty="0"/>
              <a:t>및 설정된 </a:t>
            </a:r>
            <a:r>
              <a:rPr lang="en-US" altLang="ko-KR" sz="1000" dirty="0"/>
              <a:t>Port </a:t>
            </a:r>
            <a:r>
              <a:rPr lang="ko-KR" altLang="en-US" sz="1000" dirty="0"/>
              <a:t>이용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AEA7C20-1EAE-4419-BFDD-E9EE56058BA2}"/>
              </a:ext>
            </a:extLst>
          </p:cNvPr>
          <p:cNvSpPr txBox="1"/>
          <p:nvPr/>
        </p:nvSpPr>
        <p:spPr>
          <a:xfrm>
            <a:off x="257694" y="108455"/>
            <a:ext cx="11654443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b="1" dirty="0"/>
              <a:t>Installing a Connection Server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98099250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F2B7C8D-E252-4BD7-840D-7E0734B00A3A}"/>
              </a:ext>
            </a:extLst>
          </p:cNvPr>
          <p:cNvSpPr txBox="1"/>
          <p:nvPr/>
        </p:nvSpPr>
        <p:spPr>
          <a:xfrm>
            <a:off x="402671" y="520117"/>
            <a:ext cx="150393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/>
              <a:t>4. Connection</a:t>
            </a:r>
            <a:r>
              <a:rPr lang="ko-KR" altLang="en-US" sz="1000" b="1" dirty="0"/>
              <a:t> </a:t>
            </a:r>
            <a:r>
              <a:rPr lang="en-US" altLang="ko-KR" sz="1000" b="1" dirty="0"/>
              <a:t>Server</a:t>
            </a:r>
            <a:r>
              <a:rPr lang="ko-KR" altLang="en-US" sz="1000" b="1" dirty="0"/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D8C711D-C5BA-4CAC-85FA-1C4A50F97D99}"/>
              </a:ext>
            </a:extLst>
          </p:cNvPr>
          <p:cNvSpPr txBox="1"/>
          <p:nvPr/>
        </p:nvSpPr>
        <p:spPr>
          <a:xfrm>
            <a:off x="738231" y="763343"/>
            <a:ext cx="650851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000" dirty="0">
                <a:latin typeface="맑은 고딕 (본문)"/>
              </a:rPr>
              <a:t>정상적으로 </a:t>
            </a:r>
            <a:r>
              <a:rPr lang="en-US" altLang="ko-KR" sz="1000" dirty="0">
                <a:latin typeface="맑은 고딕 (본문)"/>
              </a:rPr>
              <a:t>Connection Server </a:t>
            </a:r>
            <a:r>
              <a:rPr lang="ko-KR" altLang="en-US" sz="1000" dirty="0">
                <a:latin typeface="맑은 고딕 (본문)"/>
              </a:rPr>
              <a:t>를 설치 및 구동하여 </a:t>
            </a:r>
            <a:r>
              <a:rPr lang="en-US" altLang="ko-KR" sz="1000" dirty="0" err="1">
                <a:latin typeface="맑은 고딕 (본문)"/>
              </a:rPr>
              <a:t>ThingWorx</a:t>
            </a:r>
            <a:r>
              <a:rPr lang="en-US" altLang="ko-KR" sz="1000" dirty="0">
                <a:latin typeface="맑은 고딕 (본문)"/>
              </a:rPr>
              <a:t> Platform </a:t>
            </a:r>
            <a:r>
              <a:rPr lang="ko-KR" altLang="en-US" sz="1000" dirty="0">
                <a:latin typeface="맑은 고딕 (본문)"/>
              </a:rPr>
              <a:t>에서 연결 정보를 확인 할 수 있다</a:t>
            </a:r>
            <a:r>
              <a:rPr lang="en-US" altLang="ko-KR" sz="1000" dirty="0">
                <a:latin typeface="맑은 고딕 (본문)"/>
              </a:rPr>
              <a:t>.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F06BCB9-BD0F-4B41-BF1E-71B89AD677E2}"/>
              </a:ext>
            </a:extLst>
          </p:cNvPr>
          <p:cNvSpPr/>
          <p:nvPr/>
        </p:nvSpPr>
        <p:spPr>
          <a:xfrm>
            <a:off x="908318" y="1252790"/>
            <a:ext cx="998291" cy="275114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Check</a:t>
            </a:r>
            <a:endParaRPr lang="ko-KR" altLang="en-US" sz="1000" b="1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0CA71FA-6E22-4472-A63C-FF1E9BD731DB}"/>
              </a:ext>
            </a:extLst>
          </p:cNvPr>
          <p:cNvSpPr txBox="1"/>
          <p:nvPr/>
        </p:nvSpPr>
        <p:spPr>
          <a:xfrm>
            <a:off x="1048101" y="1662465"/>
            <a:ext cx="254108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accent6"/>
                </a:solidFill>
              </a:rPr>
              <a:t>// Connection Server </a:t>
            </a:r>
            <a:r>
              <a:rPr lang="ko-KR" altLang="en-US" sz="1000" b="1" dirty="0">
                <a:solidFill>
                  <a:schemeClr val="accent6"/>
                </a:solidFill>
              </a:rPr>
              <a:t>의 정상 적인 출력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7AD7DED-6F5E-4D8D-A39B-0A87BB310384}"/>
              </a:ext>
            </a:extLst>
          </p:cNvPr>
          <p:cNvSpPr txBox="1"/>
          <p:nvPr/>
        </p:nvSpPr>
        <p:spPr>
          <a:xfrm>
            <a:off x="2006207" y="1252790"/>
            <a:ext cx="23342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1. Monitoring -&gt; Connection Servers</a:t>
            </a:r>
            <a:endParaRPr lang="ko-KR" altLang="en-US" sz="10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923DD72-E6E3-43CC-BA42-12F5AA34B3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716" y="2014355"/>
            <a:ext cx="7126143" cy="4756556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58551E30-DF3A-4139-85A5-FEFAB17A680A}"/>
              </a:ext>
            </a:extLst>
          </p:cNvPr>
          <p:cNvSpPr/>
          <p:nvPr/>
        </p:nvSpPr>
        <p:spPr>
          <a:xfrm>
            <a:off x="2604487" y="2503802"/>
            <a:ext cx="1139377" cy="4096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0D505CA-3166-4048-93B6-88707F72A7CB}"/>
              </a:ext>
            </a:extLst>
          </p:cNvPr>
          <p:cNvSpPr txBox="1"/>
          <p:nvPr/>
        </p:nvSpPr>
        <p:spPr>
          <a:xfrm>
            <a:off x="2604487" y="2913477"/>
            <a:ext cx="39453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accent6"/>
                </a:solidFill>
              </a:rPr>
              <a:t>// </a:t>
            </a:r>
            <a:r>
              <a:rPr lang="ko-KR" altLang="en-US" sz="1000" b="1" dirty="0">
                <a:solidFill>
                  <a:schemeClr val="accent6"/>
                </a:solidFill>
              </a:rPr>
              <a:t>두 개의 </a:t>
            </a:r>
            <a:r>
              <a:rPr lang="en-US" altLang="ko-KR" sz="1000" b="1" dirty="0">
                <a:solidFill>
                  <a:schemeClr val="accent6"/>
                </a:solidFill>
              </a:rPr>
              <a:t>Connection Server </a:t>
            </a:r>
            <a:r>
              <a:rPr lang="ko-KR" altLang="en-US" sz="1000" b="1" dirty="0">
                <a:solidFill>
                  <a:schemeClr val="accent6"/>
                </a:solidFill>
              </a:rPr>
              <a:t>가 </a:t>
            </a:r>
            <a:r>
              <a:rPr lang="en-US" altLang="ko-KR" sz="1000" b="1" dirty="0" err="1">
                <a:solidFill>
                  <a:schemeClr val="accent6"/>
                </a:solidFill>
              </a:rPr>
              <a:t>Alwayson</a:t>
            </a:r>
            <a:r>
              <a:rPr lang="en-US" altLang="ko-KR" sz="1000" b="1" dirty="0">
                <a:solidFill>
                  <a:schemeClr val="accent6"/>
                </a:solidFill>
              </a:rPr>
              <a:t> </a:t>
            </a:r>
            <a:r>
              <a:rPr lang="ko-KR" altLang="en-US" sz="1000" b="1" dirty="0">
                <a:solidFill>
                  <a:schemeClr val="accent6"/>
                </a:solidFill>
              </a:rPr>
              <a:t>으로 표시 되어야 함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30EC488-2C4C-47C5-ADAA-A813D6052BDB}"/>
              </a:ext>
            </a:extLst>
          </p:cNvPr>
          <p:cNvSpPr txBox="1"/>
          <p:nvPr/>
        </p:nvSpPr>
        <p:spPr>
          <a:xfrm>
            <a:off x="257694" y="108455"/>
            <a:ext cx="11654443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b="1" dirty="0"/>
              <a:t>Installing a Connection Server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53470340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F2B7C8D-E252-4BD7-840D-7E0734B00A3A}"/>
              </a:ext>
            </a:extLst>
          </p:cNvPr>
          <p:cNvSpPr txBox="1"/>
          <p:nvPr/>
        </p:nvSpPr>
        <p:spPr>
          <a:xfrm>
            <a:off x="402671" y="520117"/>
            <a:ext cx="193354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/>
              <a:t>5. Connection</a:t>
            </a:r>
            <a:r>
              <a:rPr lang="ko-KR" altLang="en-US" sz="1000" b="1" dirty="0"/>
              <a:t> </a:t>
            </a:r>
            <a:r>
              <a:rPr lang="en-US" altLang="ko-KR" sz="1000" b="1" dirty="0"/>
              <a:t>Server</a:t>
            </a:r>
            <a:r>
              <a:rPr lang="ko-KR" altLang="en-US" sz="1000" b="1" dirty="0"/>
              <a:t> </a:t>
            </a:r>
            <a:r>
              <a:rPr lang="en-US" altLang="ko-KR" sz="1000" b="1" dirty="0"/>
              <a:t>Service</a:t>
            </a:r>
            <a:endParaRPr lang="ko-KR" altLang="en-US" sz="10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D8C711D-C5BA-4CAC-85FA-1C4A50F97D99}"/>
              </a:ext>
            </a:extLst>
          </p:cNvPr>
          <p:cNvSpPr txBox="1"/>
          <p:nvPr/>
        </p:nvSpPr>
        <p:spPr>
          <a:xfrm>
            <a:off x="738231" y="763343"/>
            <a:ext cx="52309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en-US" altLang="ko-KR" sz="1000" dirty="0">
                <a:latin typeface="맑은 고딕 (본문)"/>
              </a:rPr>
              <a:t>Connection</a:t>
            </a:r>
            <a:r>
              <a:rPr lang="ko-KR" altLang="en-US" sz="1000" dirty="0">
                <a:latin typeface="맑은 고딕 (본문)"/>
              </a:rPr>
              <a:t> </a:t>
            </a:r>
            <a:r>
              <a:rPr lang="en-US" altLang="ko-KR" sz="1000" dirty="0">
                <a:latin typeface="맑은 고딕 (본문)"/>
              </a:rPr>
              <a:t>Server</a:t>
            </a:r>
            <a:r>
              <a:rPr lang="ko-KR" altLang="en-US" sz="1000" dirty="0">
                <a:latin typeface="맑은 고딕 (본문)"/>
              </a:rPr>
              <a:t> 설치가 완료되면 </a:t>
            </a:r>
            <a:r>
              <a:rPr lang="en-US" altLang="ko-KR" sz="1000" dirty="0" err="1">
                <a:latin typeface="맑은 고딕 (본문)"/>
              </a:rPr>
              <a:t>Serivce</a:t>
            </a:r>
            <a:r>
              <a:rPr lang="en-US" altLang="ko-KR" sz="1000" dirty="0">
                <a:latin typeface="맑은 고딕 (본문)"/>
              </a:rPr>
              <a:t> </a:t>
            </a:r>
            <a:r>
              <a:rPr lang="ko-KR" altLang="en-US" sz="1000" dirty="0">
                <a:latin typeface="맑은 고딕 (본문)"/>
              </a:rPr>
              <a:t>로 등록하여 자동 시작할 수 있도록 한다</a:t>
            </a:r>
            <a:r>
              <a:rPr lang="en-US" altLang="ko-KR" sz="1000" dirty="0">
                <a:latin typeface="맑은 고딕 (본문)"/>
              </a:rPr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3F0280-58BF-4448-B729-C891A7BEAE76}"/>
              </a:ext>
            </a:extLst>
          </p:cNvPr>
          <p:cNvSpPr txBox="1"/>
          <p:nvPr/>
        </p:nvSpPr>
        <p:spPr>
          <a:xfrm>
            <a:off x="2367733" y="1267471"/>
            <a:ext cx="46736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 dirty="0"/>
              <a:t>vi /var/opt/connection-server-9.2.0.1/bin/connection-server-start.sh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E2E3C96-ACC3-4A39-AA4A-9316E01644FD}"/>
              </a:ext>
            </a:extLst>
          </p:cNvPr>
          <p:cNvSpPr/>
          <p:nvPr/>
        </p:nvSpPr>
        <p:spPr>
          <a:xfrm>
            <a:off x="1355995" y="1267471"/>
            <a:ext cx="998291" cy="27511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Command</a:t>
            </a:r>
            <a:endParaRPr lang="ko-KR" altLang="en-US" sz="1000" b="1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555269F-029D-46FB-8589-19EBD1DBDA22}"/>
              </a:ext>
            </a:extLst>
          </p:cNvPr>
          <p:cNvSpPr/>
          <p:nvPr/>
        </p:nvSpPr>
        <p:spPr>
          <a:xfrm>
            <a:off x="1369442" y="1703877"/>
            <a:ext cx="998291" cy="27511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Source  #1</a:t>
            </a:r>
            <a:endParaRPr lang="ko-KR" altLang="en-US" sz="10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3D4CD88-5AA0-43DE-BA29-E3678AFE8969}"/>
              </a:ext>
            </a:extLst>
          </p:cNvPr>
          <p:cNvSpPr txBox="1"/>
          <p:nvPr/>
        </p:nvSpPr>
        <p:spPr>
          <a:xfrm>
            <a:off x="1369442" y="2007600"/>
            <a:ext cx="344818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800" dirty="0"/>
              <a:t>#!/bin/bash</a:t>
            </a:r>
          </a:p>
          <a:p>
            <a:endParaRPr lang="en-US" altLang="ko-KR" sz="800" dirty="0"/>
          </a:p>
          <a:p>
            <a:r>
              <a:rPr lang="en-US" altLang="ko-KR" sz="800" dirty="0"/>
              <a:t>export BIN_PATH=/var/opt/connection-server-9.2.0.1/bin</a:t>
            </a:r>
          </a:p>
          <a:p>
            <a:endParaRPr lang="en-US" altLang="ko-KR" sz="800" dirty="0"/>
          </a:p>
          <a:p>
            <a:r>
              <a:rPr lang="en-US" altLang="ko-KR" sz="800" dirty="0"/>
              <a:t>if [ -z "`</a:t>
            </a:r>
            <a:r>
              <a:rPr lang="en-US" altLang="ko-KR" sz="800" dirty="0" err="1"/>
              <a:t>ps</a:t>
            </a:r>
            <a:r>
              <a:rPr lang="en-US" altLang="ko-KR" sz="800" dirty="0"/>
              <a:t> -</a:t>
            </a:r>
            <a:r>
              <a:rPr lang="en-US" altLang="ko-KR" sz="800" dirty="0" err="1"/>
              <a:t>eaf</a:t>
            </a:r>
            <a:r>
              <a:rPr lang="en-US" altLang="ko-KR" sz="800" dirty="0"/>
              <a:t> | grep java| grep connection-server`" ];</a:t>
            </a:r>
          </a:p>
          <a:p>
            <a:r>
              <a:rPr lang="en-US" altLang="ko-KR" sz="800" dirty="0"/>
              <a:t> then</a:t>
            </a:r>
          </a:p>
          <a:p>
            <a:r>
              <a:rPr lang="en-US" altLang="ko-KR" sz="800" dirty="0"/>
              <a:t>    echo "connection-server start"</a:t>
            </a:r>
          </a:p>
          <a:p>
            <a:r>
              <a:rPr lang="en-US" altLang="ko-KR" sz="800" dirty="0"/>
              <a:t>    </a:t>
            </a:r>
            <a:r>
              <a:rPr lang="en-US" altLang="ko-KR" sz="800" dirty="0" err="1"/>
              <a:t>sudo</a:t>
            </a:r>
            <a:r>
              <a:rPr lang="en-US" altLang="ko-KR" sz="800" dirty="0"/>
              <a:t> ${BIN_PATH}/connection-server &amp;</a:t>
            </a:r>
          </a:p>
          <a:p>
            <a:endParaRPr lang="en-US" altLang="ko-KR" sz="800" dirty="0"/>
          </a:p>
          <a:p>
            <a:r>
              <a:rPr lang="en-US" altLang="ko-KR" sz="800" dirty="0"/>
              <a:t>else</a:t>
            </a:r>
          </a:p>
          <a:p>
            <a:r>
              <a:rPr lang="en-US" altLang="ko-KR" sz="800" dirty="0"/>
              <a:t>   </a:t>
            </a:r>
            <a:r>
              <a:rPr lang="en-US" altLang="ko-KR" sz="800" dirty="0" err="1"/>
              <a:t>sudo</a:t>
            </a:r>
            <a:r>
              <a:rPr lang="en-US" altLang="ko-KR" sz="800" dirty="0"/>
              <a:t> echo "connection-server already start"</a:t>
            </a:r>
          </a:p>
          <a:p>
            <a:r>
              <a:rPr lang="en-US" altLang="ko-KR" sz="800" dirty="0"/>
              <a:t>fi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29CD35B-ED79-4881-8D19-DB1CFC5EDC53}"/>
              </a:ext>
            </a:extLst>
          </p:cNvPr>
          <p:cNvSpPr txBox="1"/>
          <p:nvPr/>
        </p:nvSpPr>
        <p:spPr>
          <a:xfrm>
            <a:off x="2367733" y="1732628"/>
            <a:ext cx="89960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accent6"/>
                </a:solidFill>
              </a:rPr>
              <a:t>// </a:t>
            </a:r>
            <a:r>
              <a:rPr lang="ko-KR" altLang="en-US" sz="1000" b="1" dirty="0">
                <a:solidFill>
                  <a:schemeClr val="accent6"/>
                </a:solidFill>
              </a:rPr>
              <a:t>전체 입력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44DA893-56F0-4775-952B-B77B5EAD426E}"/>
              </a:ext>
            </a:extLst>
          </p:cNvPr>
          <p:cNvSpPr txBox="1"/>
          <p:nvPr/>
        </p:nvSpPr>
        <p:spPr>
          <a:xfrm>
            <a:off x="6748184" y="1281917"/>
            <a:ext cx="227337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accent6"/>
                </a:solidFill>
              </a:rPr>
              <a:t>// Connection</a:t>
            </a:r>
            <a:r>
              <a:rPr lang="ko-KR" altLang="en-US" sz="1000" b="1" dirty="0">
                <a:solidFill>
                  <a:schemeClr val="accent6"/>
                </a:solidFill>
              </a:rPr>
              <a:t> </a:t>
            </a:r>
            <a:r>
              <a:rPr lang="en-US" altLang="ko-KR" sz="1000" b="1" dirty="0">
                <a:solidFill>
                  <a:schemeClr val="accent6"/>
                </a:solidFill>
              </a:rPr>
              <a:t>Server</a:t>
            </a:r>
            <a:r>
              <a:rPr lang="ko-KR" altLang="en-US" sz="1000" b="1" dirty="0">
                <a:solidFill>
                  <a:schemeClr val="accent6"/>
                </a:solidFill>
              </a:rPr>
              <a:t> </a:t>
            </a:r>
            <a:r>
              <a:rPr lang="en-US" altLang="ko-KR" sz="1000" b="1" dirty="0">
                <a:solidFill>
                  <a:schemeClr val="accent6"/>
                </a:solidFill>
              </a:rPr>
              <a:t>Start Service</a:t>
            </a:r>
            <a:endParaRPr lang="ko-KR" altLang="en-US" sz="1000" b="1" dirty="0">
              <a:solidFill>
                <a:schemeClr val="accent6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9037775-9516-47C4-8397-A8E25EB56ACB}"/>
              </a:ext>
            </a:extLst>
          </p:cNvPr>
          <p:cNvSpPr txBox="1"/>
          <p:nvPr/>
        </p:nvSpPr>
        <p:spPr>
          <a:xfrm>
            <a:off x="2381180" y="3784868"/>
            <a:ext cx="46736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 dirty="0"/>
              <a:t>vi /var/opt/connection-server-9.2.0.1/bin/connection-server-stop.sh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C0D45F7-06AC-4360-80FD-65D2EFE2150F}"/>
              </a:ext>
            </a:extLst>
          </p:cNvPr>
          <p:cNvSpPr/>
          <p:nvPr/>
        </p:nvSpPr>
        <p:spPr>
          <a:xfrm>
            <a:off x="1369442" y="3784868"/>
            <a:ext cx="998291" cy="27511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Command</a:t>
            </a:r>
            <a:endParaRPr lang="ko-KR" altLang="en-US" sz="1000" b="1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265F6E7-D294-446B-AC7F-EA1FB299AF67}"/>
              </a:ext>
            </a:extLst>
          </p:cNvPr>
          <p:cNvSpPr/>
          <p:nvPr/>
        </p:nvSpPr>
        <p:spPr>
          <a:xfrm>
            <a:off x="1382889" y="4221274"/>
            <a:ext cx="998291" cy="27511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Source  #2</a:t>
            </a:r>
            <a:endParaRPr lang="ko-KR" altLang="en-US" sz="100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67BF60D-817A-4A74-8442-6083ABCF18E6}"/>
              </a:ext>
            </a:extLst>
          </p:cNvPr>
          <p:cNvSpPr txBox="1"/>
          <p:nvPr/>
        </p:nvSpPr>
        <p:spPr>
          <a:xfrm>
            <a:off x="1382889" y="4524997"/>
            <a:ext cx="344818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800" dirty="0"/>
              <a:t>#!/bin/bash</a:t>
            </a:r>
          </a:p>
          <a:p>
            <a:r>
              <a:rPr lang="en-US" altLang="ko-KR" sz="800" dirty="0"/>
              <a:t>export BIN_PATH=/var/opt/connection-server-9.2.0.1/bin/</a:t>
            </a:r>
          </a:p>
          <a:p>
            <a:endParaRPr lang="en-US" altLang="ko-KR" sz="800" dirty="0"/>
          </a:p>
          <a:p>
            <a:r>
              <a:rPr lang="en-US" altLang="ko-KR" sz="800" dirty="0"/>
              <a:t>if [ -n "`</a:t>
            </a:r>
            <a:r>
              <a:rPr lang="en-US" altLang="ko-KR" sz="800" dirty="0" err="1"/>
              <a:t>ps</a:t>
            </a:r>
            <a:r>
              <a:rPr lang="en-US" altLang="ko-KR" sz="800" dirty="0"/>
              <a:t> -</a:t>
            </a:r>
            <a:r>
              <a:rPr lang="en-US" altLang="ko-KR" sz="800" dirty="0" err="1"/>
              <a:t>eaf</a:t>
            </a:r>
            <a:r>
              <a:rPr lang="en-US" altLang="ko-KR" sz="800" dirty="0"/>
              <a:t> | grep java| grep connection-server`" ];</a:t>
            </a:r>
          </a:p>
          <a:p>
            <a:r>
              <a:rPr lang="en-US" altLang="ko-KR" sz="800" dirty="0"/>
              <a:t> then</a:t>
            </a:r>
          </a:p>
          <a:p>
            <a:r>
              <a:rPr lang="en-US" altLang="ko-KR" sz="800" dirty="0"/>
              <a:t>  </a:t>
            </a:r>
            <a:r>
              <a:rPr lang="en-US" altLang="ko-KR" sz="800" dirty="0" err="1"/>
              <a:t>sudo</a:t>
            </a:r>
            <a:r>
              <a:rPr lang="en-US" altLang="ko-KR" sz="800" dirty="0"/>
              <a:t> kill -9 `</a:t>
            </a:r>
            <a:r>
              <a:rPr lang="en-US" altLang="ko-KR" sz="800" dirty="0" err="1"/>
              <a:t>ps</a:t>
            </a:r>
            <a:r>
              <a:rPr lang="en-US" altLang="ko-KR" sz="800" dirty="0"/>
              <a:t> -</a:t>
            </a:r>
            <a:r>
              <a:rPr lang="en-US" altLang="ko-KR" sz="800" dirty="0" err="1"/>
              <a:t>ef</a:t>
            </a:r>
            <a:r>
              <a:rPr lang="en-US" altLang="ko-KR" sz="800" dirty="0"/>
              <a:t> |grep java | grep connection-server| awk '{print $2}'`</a:t>
            </a:r>
          </a:p>
          <a:p>
            <a:r>
              <a:rPr lang="en-US" altLang="ko-KR" sz="800" dirty="0"/>
              <a:t>  echo "connection-server stop"</a:t>
            </a:r>
          </a:p>
          <a:p>
            <a:r>
              <a:rPr lang="en-US" altLang="ko-KR" sz="800" dirty="0"/>
              <a:t>fi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ECE59EE-92F5-451D-8DCE-53D0AF1C8C78}"/>
              </a:ext>
            </a:extLst>
          </p:cNvPr>
          <p:cNvSpPr txBox="1"/>
          <p:nvPr/>
        </p:nvSpPr>
        <p:spPr>
          <a:xfrm>
            <a:off x="2381180" y="4250025"/>
            <a:ext cx="89960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accent6"/>
                </a:solidFill>
              </a:rPr>
              <a:t>// </a:t>
            </a:r>
            <a:r>
              <a:rPr lang="ko-KR" altLang="en-US" sz="1000" b="1" dirty="0">
                <a:solidFill>
                  <a:schemeClr val="accent6"/>
                </a:solidFill>
              </a:rPr>
              <a:t>전체 입력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A00BAD7-CA98-4054-A743-FC35C523FA24}"/>
              </a:ext>
            </a:extLst>
          </p:cNvPr>
          <p:cNvSpPr txBox="1"/>
          <p:nvPr/>
        </p:nvSpPr>
        <p:spPr>
          <a:xfrm>
            <a:off x="6761631" y="3799314"/>
            <a:ext cx="22653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accent6"/>
                </a:solidFill>
              </a:rPr>
              <a:t>// Connection</a:t>
            </a:r>
            <a:r>
              <a:rPr lang="ko-KR" altLang="en-US" sz="1000" b="1" dirty="0">
                <a:solidFill>
                  <a:schemeClr val="accent6"/>
                </a:solidFill>
              </a:rPr>
              <a:t> </a:t>
            </a:r>
            <a:r>
              <a:rPr lang="en-US" altLang="ko-KR" sz="1000" b="1" dirty="0">
                <a:solidFill>
                  <a:schemeClr val="accent6"/>
                </a:solidFill>
              </a:rPr>
              <a:t>Server</a:t>
            </a:r>
            <a:r>
              <a:rPr lang="ko-KR" altLang="en-US" sz="1000" b="1" dirty="0">
                <a:solidFill>
                  <a:schemeClr val="accent6"/>
                </a:solidFill>
              </a:rPr>
              <a:t> </a:t>
            </a:r>
            <a:r>
              <a:rPr lang="en-US" altLang="ko-KR" sz="1000" b="1" dirty="0">
                <a:solidFill>
                  <a:schemeClr val="accent6"/>
                </a:solidFill>
              </a:rPr>
              <a:t>Stop Service</a:t>
            </a:r>
            <a:endParaRPr lang="ko-KR" altLang="en-US" sz="1000" b="1" dirty="0">
              <a:solidFill>
                <a:schemeClr val="accent6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2ABBA26-B3AB-4E49-B9C4-C4ED507E6AC1}"/>
              </a:ext>
            </a:extLst>
          </p:cNvPr>
          <p:cNvSpPr txBox="1"/>
          <p:nvPr/>
        </p:nvSpPr>
        <p:spPr>
          <a:xfrm>
            <a:off x="2394627" y="6018980"/>
            <a:ext cx="467365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 dirty="0"/>
              <a:t>cd /var/opt/connection-server-9.2.0.1/bin</a:t>
            </a:r>
          </a:p>
          <a:p>
            <a:r>
              <a:rPr lang="en-US" altLang="ko-KR" sz="1000" b="1" dirty="0" err="1"/>
              <a:t>sudo</a:t>
            </a:r>
            <a:r>
              <a:rPr lang="en-US" altLang="ko-KR" sz="1000" b="1" dirty="0"/>
              <a:t> </a:t>
            </a:r>
            <a:r>
              <a:rPr lang="en-US" altLang="ko-KR" sz="1000" b="1" dirty="0" err="1"/>
              <a:t>chmod</a:t>
            </a:r>
            <a:r>
              <a:rPr lang="en-US" altLang="ko-KR" sz="1000" b="1" dirty="0"/>
              <a:t> 755 connection-server-start.sh connection-server-stop.sh</a:t>
            </a:r>
            <a:endParaRPr lang="ko-KR" altLang="en-US" sz="1000" b="1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A131135-F4FF-41AD-9966-6D819BC42CE5}"/>
              </a:ext>
            </a:extLst>
          </p:cNvPr>
          <p:cNvSpPr/>
          <p:nvPr/>
        </p:nvSpPr>
        <p:spPr>
          <a:xfrm>
            <a:off x="1382889" y="6018980"/>
            <a:ext cx="998291" cy="27511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Command</a:t>
            </a:r>
            <a:endParaRPr lang="ko-KR" altLang="en-US" sz="1000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3BEF594-D1AA-496F-801C-176B10475602}"/>
              </a:ext>
            </a:extLst>
          </p:cNvPr>
          <p:cNvSpPr txBox="1"/>
          <p:nvPr/>
        </p:nvSpPr>
        <p:spPr>
          <a:xfrm>
            <a:off x="7041386" y="6056044"/>
            <a:ext cx="137409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accent6"/>
                </a:solidFill>
              </a:rPr>
              <a:t>// Service </a:t>
            </a:r>
            <a:r>
              <a:rPr lang="ko-KR" altLang="en-US" sz="1000" b="1" dirty="0">
                <a:solidFill>
                  <a:schemeClr val="accent6"/>
                </a:solidFill>
              </a:rPr>
              <a:t>권한 설정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D00BAEC-C3CC-4487-B1FE-A3F725406B54}"/>
              </a:ext>
            </a:extLst>
          </p:cNvPr>
          <p:cNvSpPr txBox="1"/>
          <p:nvPr/>
        </p:nvSpPr>
        <p:spPr>
          <a:xfrm>
            <a:off x="257694" y="108455"/>
            <a:ext cx="11654443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b="1" dirty="0"/>
              <a:t>Installing a Connection Server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9416268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F2B7C8D-E252-4BD7-840D-7E0734B00A3A}"/>
              </a:ext>
            </a:extLst>
          </p:cNvPr>
          <p:cNvSpPr txBox="1"/>
          <p:nvPr/>
        </p:nvSpPr>
        <p:spPr>
          <a:xfrm>
            <a:off x="402671" y="520117"/>
            <a:ext cx="193354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/>
              <a:t>5. Connection</a:t>
            </a:r>
            <a:r>
              <a:rPr lang="ko-KR" altLang="en-US" sz="1000" b="1" dirty="0"/>
              <a:t> </a:t>
            </a:r>
            <a:r>
              <a:rPr lang="en-US" altLang="ko-KR" sz="1000" b="1" dirty="0"/>
              <a:t>Server</a:t>
            </a:r>
            <a:r>
              <a:rPr lang="ko-KR" altLang="en-US" sz="1000" b="1" dirty="0"/>
              <a:t> </a:t>
            </a:r>
            <a:r>
              <a:rPr lang="en-US" altLang="ko-KR" sz="1000" b="1" dirty="0"/>
              <a:t>Service</a:t>
            </a:r>
            <a:endParaRPr lang="ko-KR" altLang="en-US" sz="10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D8C711D-C5BA-4CAC-85FA-1C4A50F97D99}"/>
              </a:ext>
            </a:extLst>
          </p:cNvPr>
          <p:cNvSpPr txBox="1"/>
          <p:nvPr/>
        </p:nvSpPr>
        <p:spPr>
          <a:xfrm>
            <a:off x="738231" y="763343"/>
            <a:ext cx="52309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en-US" altLang="ko-KR" sz="1000" dirty="0">
                <a:latin typeface="맑은 고딕 (본문)"/>
              </a:rPr>
              <a:t>Connection</a:t>
            </a:r>
            <a:r>
              <a:rPr lang="ko-KR" altLang="en-US" sz="1000" dirty="0">
                <a:latin typeface="맑은 고딕 (본문)"/>
              </a:rPr>
              <a:t> </a:t>
            </a:r>
            <a:r>
              <a:rPr lang="en-US" altLang="ko-KR" sz="1000" dirty="0">
                <a:latin typeface="맑은 고딕 (본문)"/>
              </a:rPr>
              <a:t>Server</a:t>
            </a:r>
            <a:r>
              <a:rPr lang="ko-KR" altLang="en-US" sz="1000" dirty="0">
                <a:latin typeface="맑은 고딕 (본문)"/>
              </a:rPr>
              <a:t> 설치가 완료되면 </a:t>
            </a:r>
            <a:r>
              <a:rPr lang="en-US" altLang="ko-KR" sz="1000" dirty="0" err="1">
                <a:latin typeface="맑은 고딕 (본문)"/>
              </a:rPr>
              <a:t>Serivce</a:t>
            </a:r>
            <a:r>
              <a:rPr lang="en-US" altLang="ko-KR" sz="1000" dirty="0">
                <a:latin typeface="맑은 고딕 (본문)"/>
              </a:rPr>
              <a:t> </a:t>
            </a:r>
            <a:r>
              <a:rPr lang="ko-KR" altLang="en-US" sz="1000" dirty="0">
                <a:latin typeface="맑은 고딕 (본문)"/>
              </a:rPr>
              <a:t>로 등록하여 자동 시작할 수 있도록 한다</a:t>
            </a:r>
            <a:r>
              <a:rPr lang="en-US" altLang="ko-KR" sz="1000" dirty="0">
                <a:latin typeface="맑은 고딕 (본문)"/>
              </a:rPr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3F0280-58BF-4448-B729-C891A7BEAE76}"/>
              </a:ext>
            </a:extLst>
          </p:cNvPr>
          <p:cNvSpPr txBox="1"/>
          <p:nvPr/>
        </p:nvSpPr>
        <p:spPr>
          <a:xfrm>
            <a:off x="2367733" y="1267471"/>
            <a:ext cx="46736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altLang="ko-KR" sz="1000" b="1" dirty="0"/>
              <a:t>sudo vi /etc/init.d/connection-server</a:t>
            </a:r>
            <a:endParaRPr lang="ko-KR" altLang="en-US" sz="1000" b="1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E2E3C96-ACC3-4A39-AA4A-9316E01644FD}"/>
              </a:ext>
            </a:extLst>
          </p:cNvPr>
          <p:cNvSpPr/>
          <p:nvPr/>
        </p:nvSpPr>
        <p:spPr>
          <a:xfrm>
            <a:off x="1355995" y="1267471"/>
            <a:ext cx="998291" cy="27511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Command</a:t>
            </a:r>
            <a:endParaRPr lang="ko-KR" altLang="en-US" sz="1000" b="1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555269F-029D-46FB-8589-19EBD1DBDA22}"/>
              </a:ext>
            </a:extLst>
          </p:cNvPr>
          <p:cNvSpPr/>
          <p:nvPr/>
        </p:nvSpPr>
        <p:spPr>
          <a:xfrm>
            <a:off x="1369442" y="1703877"/>
            <a:ext cx="998291" cy="27511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Source  #3</a:t>
            </a:r>
            <a:endParaRPr lang="ko-KR" altLang="en-US" sz="10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3D4CD88-5AA0-43DE-BA29-E3678AFE8969}"/>
              </a:ext>
            </a:extLst>
          </p:cNvPr>
          <p:cNvSpPr txBox="1"/>
          <p:nvPr/>
        </p:nvSpPr>
        <p:spPr>
          <a:xfrm>
            <a:off x="1369442" y="2007600"/>
            <a:ext cx="3448180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altLang="ko-KR" sz="800" dirty="0"/>
              <a:t>#!/bin/sh</a:t>
            </a:r>
          </a:p>
          <a:p>
            <a:r>
              <a:rPr lang="fr-FR" altLang="ko-KR" sz="800" dirty="0"/>
              <a:t>#</a:t>
            </a:r>
          </a:p>
          <a:p>
            <a:r>
              <a:rPr lang="fr-FR" altLang="ko-KR" sz="800" dirty="0"/>
              <a:t># chkconfig: - 80 05</a:t>
            </a:r>
          </a:p>
          <a:p>
            <a:r>
              <a:rPr lang="fr-FR" altLang="ko-KR" sz="800" dirty="0"/>
              <a:t># description: connection-server</a:t>
            </a:r>
          </a:p>
          <a:p>
            <a:r>
              <a:rPr lang="fr-FR" altLang="ko-KR" sz="800" dirty="0"/>
              <a:t>#</a:t>
            </a:r>
          </a:p>
          <a:p>
            <a:r>
              <a:rPr lang="fr-FR" altLang="ko-KR" sz="800" dirty="0"/>
              <a:t>BIN_PATH=/var/opt/connection-server-9.2.0.1/bin/</a:t>
            </a:r>
          </a:p>
          <a:p>
            <a:r>
              <a:rPr lang="fr-FR" altLang="ko-KR" sz="800" dirty="0"/>
              <a:t>case $1 in</a:t>
            </a:r>
          </a:p>
          <a:p>
            <a:r>
              <a:rPr lang="fr-FR" altLang="ko-KR" sz="800" dirty="0"/>
              <a:t>        start) sudo ${BIN_PATH}/connection-server-start.sh ;;</a:t>
            </a:r>
          </a:p>
          <a:p>
            <a:r>
              <a:rPr lang="fr-FR" altLang="ko-KR" sz="800" dirty="0"/>
              <a:t>        stop) sudo ${BIN_PATH}/connection-server-stop.sh ;;</a:t>
            </a:r>
          </a:p>
          <a:p>
            <a:r>
              <a:rPr lang="fr-FR" altLang="ko-KR" sz="800" dirty="0"/>
              <a:t>                *) echo "require start|stop"</a:t>
            </a:r>
          </a:p>
          <a:p>
            <a:r>
              <a:rPr lang="fr-FR" altLang="ko-KR" sz="800" dirty="0"/>
              <a:t>esac</a:t>
            </a:r>
            <a:endParaRPr lang="en-US" altLang="ko-KR" sz="8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29CD35B-ED79-4881-8D19-DB1CFC5EDC53}"/>
              </a:ext>
            </a:extLst>
          </p:cNvPr>
          <p:cNvSpPr txBox="1"/>
          <p:nvPr/>
        </p:nvSpPr>
        <p:spPr>
          <a:xfrm>
            <a:off x="2367733" y="1732628"/>
            <a:ext cx="89960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accent6"/>
                </a:solidFill>
              </a:rPr>
              <a:t>// </a:t>
            </a:r>
            <a:r>
              <a:rPr lang="ko-KR" altLang="en-US" sz="1000" b="1" dirty="0">
                <a:solidFill>
                  <a:schemeClr val="accent6"/>
                </a:solidFill>
              </a:rPr>
              <a:t>전체 입력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7B91C5A-F631-41B3-8EF9-795C87EBE908}"/>
              </a:ext>
            </a:extLst>
          </p:cNvPr>
          <p:cNvSpPr txBox="1"/>
          <p:nvPr/>
        </p:nvSpPr>
        <p:spPr>
          <a:xfrm>
            <a:off x="2381180" y="3824947"/>
            <a:ext cx="4673653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altLang="ko-KR" sz="1000" b="1" dirty="0"/>
              <a:t>cd /etc/init.d</a:t>
            </a:r>
          </a:p>
          <a:p>
            <a:r>
              <a:rPr lang="ko-KR" altLang="en-US" sz="1000" b="1" dirty="0" err="1"/>
              <a:t>sudo</a:t>
            </a:r>
            <a:r>
              <a:rPr lang="ko-KR" altLang="en-US" sz="1000" b="1" dirty="0"/>
              <a:t> </a:t>
            </a:r>
            <a:r>
              <a:rPr lang="ko-KR" altLang="en-US" sz="1000" b="1" dirty="0" err="1"/>
              <a:t>chmod</a:t>
            </a:r>
            <a:r>
              <a:rPr lang="ko-KR" altLang="en-US" sz="1000" b="1" dirty="0"/>
              <a:t> +</a:t>
            </a:r>
            <a:r>
              <a:rPr lang="ko-KR" altLang="en-US" sz="1000" b="1" dirty="0" err="1"/>
              <a:t>x</a:t>
            </a:r>
            <a:r>
              <a:rPr lang="ko-KR" altLang="en-US" sz="1000" b="1" dirty="0"/>
              <a:t> </a:t>
            </a:r>
            <a:r>
              <a:rPr lang="ko-KR" altLang="en-US" sz="1000" b="1" dirty="0" err="1"/>
              <a:t>connection-server</a:t>
            </a:r>
            <a:endParaRPr lang="ko-KR" altLang="en-US" sz="1000" b="1" dirty="0"/>
          </a:p>
          <a:p>
            <a:r>
              <a:rPr lang="ko-KR" altLang="en-US" sz="1000" b="1" dirty="0" err="1"/>
              <a:t>sudo</a:t>
            </a:r>
            <a:r>
              <a:rPr lang="ko-KR" altLang="en-US" sz="1000" b="1" dirty="0"/>
              <a:t> </a:t>
            </a:r>
            <a:r>
              <a:rPr lang="ko-KR" altLang="en-US" sz="1000" b="1" dirty="0" err="1"/>
              <a:t>chkconfig</a:t>
            </a:r>
            <a:r>
              <a:rPr lang="ko-KR" altLang="en-US" sz="1000" b="1" dirty="0"/>
              <a:t> --</a:t>
            </a:r>
            <a:r>
              <a:rPr lang="ko-KR" altLang="en-US" sz="1000" b="1" dirty="0" err="1"/>
              <a:t>add</a:t>
            </a:r>
            <a:r>
              <a:rPr lang="ko-KR" altLang="en-US" sz="1000" b="1" dirty="0"/>
              <a:t> </a:t>
            </a:r>
            <a:r>
              <a:rPr lang="ko-KR" altLang="en-US" sz="1000" b="1" dirty="0" err="1"/>
              <a:t>connection-server</a:t>
            </a:r>
            <a:endParaRPr lang="ko-KR" altLang="en-US" sz="1000" b="1" dirty="0"/>
          </a:p>
          <a:p>
            <a:r>
              <a:rPr lang="ko-KR" altLang="en-US" sz="1000" b="1" dirty="0" err="1"/>
              <a:t>sudo</a:t>
            </a:r>
            <a:r>
              <a:rPr lang="ko-KR" altLang="en-US" sz="1000" b="1" dirty="0"/>
              <a:t> </a:t>
            </a:r>
            <a:r>
              <a:rPr lang="ko-KR" altLang="en-US" sz="1000" b="1" dirty="0" err="1"/>
              <a:t>chkconfig</a:t>
            </a:r>
            <a:r>
              <a:rPr lang="ko-KR" altLang="en-US" sz="1000" b="1" dirty="0"/>
              <a:t> </a:t>
            </a:r>
            <a:r>
              <a:rPr lang="ko-KR" altLang="en-US" sz="1000" b="1" dirty="0" err="1"/>
              <a:t>connection-server</a:t>
            </a:r>
            <a:r>
              <a:rPr lang="ko-KR" altLang="en-US" sz="1000" b="1" dirty="0"/>
              <a:t> </a:t>
            </a:r>
            <a:r>
              <a:rPr lang="ko-KR" altLang="en-US" sz="1000" b="1" dirty="0" err="1"/>
              <a:t>on</a:t>
            </a:r>
            <a:endParaRPr lang="ko-KR" altLang="en-US" sz="1000" b="1" dirty="0"/>
          </a:p>
          <a:p>
            <a:endParaRPr lang="ko-KR" altLang="en-US" sz="1000" b="1" dirty="0"/>
          </a:p>
          <a:p>
            <a:r>
              <a:rPr lang="ko-KR" altLang="en-US" sz="1000" b="1" dirty="0" err="1"/>
              <a:t>sudo</a:t>
            </a:r>
            <a:r>
              <a:rPr lang="ko-KR" altLang="en-US" sz="1000" b="1" dirty="0"/>
              <a:t> </a:t>
            </a:r>
            <a:r>
              <a:rPr lang="ko-KR" altLang="en-US" sz="1000" b="1" dirty="0" err="1"/>
              <a:t>service</a:t>
            </a:r>
            <a:r>
              <a:rPr lang="ko-KR" altLang="en-US" sz="1000" b="1" dirty="0"/>
              <a:t> </a:t>
            </a:r>
            <a:r>
              <a:rPr lang="ko-KR" altLang="en-US" sz="1000" b="1" dirty="0" err="1"/>
              <a:t>connection-server</a:t>
            </a:r>
            <a:r>
              <a:rPr lang="ko-KR" altLang="en-US" sz="1000" b="1" dirty="0"/>
              <a:t> </a:t>
            </a:r>
            <a:r>
              <a:rPr lang="ko-KR" altLang="en-US" sz="1000" b="1" dirty="0" err="1"/>
              <a:t>start</a:t>
            </a:r>
            <a:endParaRPr lang="en-US" altLang="ko-KR" sz="1000" b="1" dirty="0"/>
          </a:p>
          <a:p>
            <a:endParaRPr lang="en-US" altLang="ko-KR" sz="1000" b="1" dirty="0"/>
          </a:p>
          <a:p>
            <a:endParaRPr lang="en-US" altLang="ko-KR" sz="1000" b="1" dirty="0"/>
          </a:p>
          <a:p>
            <a:endParaRPr lang="en-US" altLang="ko-KR" sz="1000" b="1" dirty="0"/>
          </a:p>
          <a:p>
            <a:r>
              <a:rPr lang="ko-KR" altLang="en-US" sz="1000" b="1" dirty="0" err="1"/>
              <a:t>sudo</a:t>
            </a:r>
            <a:r>
              <a:rPr lang="ko-KR" altLang="en-US" sz="1000" b="1" dirty="0"/>
              <a:t> </a:t>
            </a:r>
            <a:r>
              <a:rPr lang="ko-KR" altLang="en-US" sz="1000" b="1" dirty="0" err="1"/>
              <a:t>service</a:t>
            </a:r>
            <a:r>
              <a:rPr lang="ko-KR" altLang="en-US" sz="1000" b="1" dirty="0"/>
              <a:t> </a:t>
            </a:r>
            <a:r>
              <a:rPr lang="ko-KR" altLang="en-US" sz="1000" b="1" dirty="0" err="1"/>
              <a:t>connection-server</a:t>
            </a:r>
            <a:r>
              <a:rPr lang="ko-KR" altLang="en-US" sz="1000" b="1" dirty="0"/>
              <a:t> </a:t>
            </a:r>
            <a:r>
              <a:rPr lang="en-US" altLang="ko-KR" sz="1000" b="1" dirty="0"/>
              <a:t>stop</a:t>
            </a:r>
            <a:r>
              <a:rPr lang="ko-KR" altLang="en-US" sz="1000" b="1"/>
              <a:t> </a:t>
            </a:r>
            <a:r>
              <a:rPr lang="en-US" altLang="ko-KR" sz="1000" b="1"/>
              <a:t>( </a:t>
            </a:r>
            <a:r>
              <a:rPr lang="ko-KR" altLang="en-US" sz="1000" b="1" dirty="0"/>
              <a:t>종료 </a:t>
            </a:r>
            <a:r>
              <a:rPr lang="en-US" altLang="ko-KR" sz="1000" b="1" dirty="0"/>
              <a:t>)</a:t>
            </a:r>
            <a:endParaRPr lang="ko-KR" altLang="en-US" sz="1000" b="1" dirty="0"/>
          </a:p>
          <a:p>
            <a:endParaRPr lang="ko-KR" altLang="en-US" sz="1000" b="1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34DA639-2CED-43F4-BEC1-A71B19969A0B}"/>
              </a:ext>
            </a:extLst>
          </p:cNvPr>
          <p:cNvSpPr/>
          <p:nvPr/>
        </p:nvSpPr>
        <p:spPr>
          <a:xfrm>
            <a:off x="1369442" y="3824947"/>
            <a:ext cx="998291" cy="27511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Command</a:t>
            </a:r>
            <a:endParaRPr lang="ko-KR" altLang="en-US" sz="10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203BDAA-08AA-4CF2-8A03-AA31F73A1E0A}"/>
              </a:ext>
            </a:extLst>
          </p:cNvPr>
          <p:cNvSpPr txBox="1"/>
          <p:nvPr/>
        </p:nvSpPr>
        <p:spPr>
          <a:xfrm>
            <a:off x="257694" y="108455"/>
            <a:ext cx="11654443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b="1" dirty="0"/>
              <a:t>Installing a Connection Server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3192061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F2B7C8D-E252-4BD7-840D-7E0734B00A3A}"/>
              </a:ext>
            </a:extLst>
          </p:cNvPr>
          <p:cNvSpPr txBox="1"/>
          <p:nvPr/>
        </p:nvSpPr>
        <p:spPr>
          <a:xfrm>
            <a:off x="402671" y="520117"/>
            <a:ext cx="26645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/>
              <a:t>2. ThingWorx Platform Server (</a:t>
            </a:r>
            <a:r>
              <a:rPr lang="ko-KR" altLang="en-US" sz="1000" b="1" dirty="0"/>
              <a:t>선택사항</a:t>
            </a:r>
            <a:r>
              <a:rPr lang="en-US" altLang="ko-KR" sz="1000" b="1" dirty="0"/>
              <a:t>)</a:t>
            </a:r>
            <a:endParaRPr lang="ko-KR" altLang="en-US" sz="10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3011017-CA00-4E6A-8DAC-69A8ED8A9805}"/>
              </a:ext>
            </a:extLst>
          </p:cNvPr>
          <p:cNvSpPr txBox="1"/>
          <p:nvPr/>
        </p:nvSpPr>
        <p:spPr>
          <a:xfrm>
            <a:off x="1475476" y="841695"/>
            <a:ext cx="384938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 dirty="0"/>
              <a:t> </a:t>
            </a:r>
            <a:r>
              <a:rPr lang="en-US" altLang="ko-KR" sz="1000" b="1" dirty="0" err="1"/>
              <a:t>sudo</a:t>
            </a:r>
            <a:r>
              <a:rPr lang="en-US" altLang="ko-KR" sz="1000" b="1" dirty="0"/>
              <a:t> vi /</a:t>
            </a:r>
            <a:r>
              <a:rPr lang="en-US" altLang="ko-KR" sz="1000" b="1" dirty="0" err="1"/>
              <a:t>usr</a:t>
            </a:r>
            <a:r>
              <a:rPr lang="en-US" altLang="ko-KR" sz="1000" b="1" dirty="0"/>
              <a:t>/lib/</a:t>
            </a:r>
            <a:r>
              <a:rPr lang="en-US" altLang="ko-KR" sz="1000" b="1" dirty="0" err="1"/>
              <a:t>systemd</a:t>
            </a:r>
            <a:r>
              <a:rPr lang="en-US" altLang="ko-KR" sz="1000" b="1" dirty="0"/>
              <a:t>/system/</a:t>
            </a:r>
            <a:r>
              <a:rPr lang="en-US" altLang="ko-KR" sz="1000" b="1" dirty="0" err="1"/>
              <a:t>tomcat.service</a:t>
            </a:r>
            <a:endParaRPr lang="ko-KR" altLang="en-US" sz="1000" b="1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9D1902F-447E-485D-9E3B-1F4967825ECC}"/>
              </a:ext>
            </a:extLst>
          </p:cNvPr>
          <p:cNvSpPr/>
          <p:nvPr/>
        </p:nvSpPr>
        <p:spPr>
          <a:xfrm>
            <a:off x="477187" y="827249"/>
            <a:ext cx="998291" cy="27511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Command</a:t>
            </a:r>
            <a:endParaRPr lang="ko-KR" altLang="en-US" sz="1000" b="1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2E39568-067F-4EF7-AECB-6969FD6BDAE1}"/>
              </a:ext>
            </a:extLst>
          </p:cNvPr>
          <p:cNvSpPr/>
          <p:nvPr/>
        </p:nvSpPr>
        <p:spPr>
          <a:xfrm>
            <a:off x="5097709" y="657280"/>
            <a:ext cx="998291" cy="27511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Source  #1</a:t>
            </a:r>
            <a:endParaRPr lang="ko-KR" altLang="en-US" sz="1000" b="1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4F74601-0538-40B8-9566-0D2B2D2C6CD2}"/>
              </a:ext>
            </a:extLst>
          </p:cNvPr>
          <p:cNvSpPr/>
          <p:nvPr/>
        </p:nvSpPr>
        <p:spPr>
          <a:xfrm>
            <a:off x="477186" y="1155806"/>
            <a:ext cx="998291" cy="27511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Command</a:t>
            </a:r>
            <a:endParaRPr lang="ko-KR" altLang="en-US" sz="1000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76A7105-0F90-4207-91F5-C88E3ECFFF25}"/>
              </a:ext>
            </a:extLst>
          </p:cNvPr>
          <p:cNvSpPr txBox="1"/>
          <p:nvPr/>
        </p:nvSpPr>
        <p:spPr>
          <a:xfrm>
            <a:off x="1497786" y="1155806"/>
            <a:ext cx="221567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 dirty="0" err="1"/>
              <a:t>sudo</a:t>
            </a:r>
            <a:r>
              <a:rPr lang="en-US" altLang="ko-KR" sz="1000" b="1" dirty="0"/>
              <a:t> </a:t>
            </a:r>
            <a:r>
              <a:rPr lang="en-US" altLang="ko-KR" sz="1000" b="1" dirty="0" err="1"/>
              <a:t>systemctl</a:t>
            </a:r>
            <a:r>
              <a:rPr lang="en-US" altLang="ko-KR" sz="1000" b="1" dirty="0"/>
              <a:t> daemon-reload</a:t>
            </a:r>
          </a:p>
          <a:p>
            <a:r>
              <a:rPr lang="en-US" altLang="ko-KR" sz="1000" b="1" dirty="0" err="1"/>
              <a:t>sudo</a:t>
            </a:r>
            <a:r>
              <a:rPr lang="en-US" altLang="ko-KR" sz="1000" b="1" dirty="0"/>
              <a:t> </a:t>
            </a:r>
            <a:r>
              <a:rPr lang="en-US" altLang="ko-KR" sz="1000" b="1" dirty="0" err="1"/>
              <a:t>systemctl</a:t>
            </a:r>
            <a:r>
              <a:rPr lang="en-US" altLang="ko-KR" sz="1000" b="1" dirty="0"/>
              <a:t> restart tomcat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00376FA-5883-4E98-99B2-60EAEA355FEF}"/>
              </a:ext>
            </a:extLst>
          </p:cNvPr>
          <p:cNvSpPr txBox="1"/>
          <p:nvPr/>
        </p:nvSpPr>
        <p:spPr>
          <a:xfrm>
            <a:off x="3475667" y="1161863"/>
            <a:ext cx="137409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accent6"/>
                </a:solidFill>
              </a:rPr>
              <a:t>// </a:t>
            </a:r>
            <a:r>
              <a:rPr lang="ko-KR" altLang="en-US" sz="1000" b="1" dirty="0">
                <a:solidFill>
                  <a:schemeClr val="accent6"/>
                </a:solidFill>
              </a:rPr>
              <a:t>수정 완료 후 실행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A170D6C-08D2-4124-84F3-E113F856D1DC}"/>
              </a:ext>
            </a:extLst>
          </p:cNvPr>
          <p:cNvSpPr txBox="1"/>
          <p:nvPr/>
        </p:nvSpPr>
        <p:spPr>
          <a:xfrm>
            <a:off x="4167528" y="996206"/>
            <a:ext cx="8113139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800" dirty="0"/>
              <a:t>	</a:t>
            </a:r>
            <a:r>
              <a:rPr lang="ko-KR" altLang="en-US" sz="800" dirty="0"/>
              <a:t>[</a:t>
            </a:r>
            <a:r>
              <a:rPr lang="ko-KR" altLang="en-US" sz="800" dirty="0" err="1"/>
              <a:t>Unit</a:t>
            </a:r>
            <a:r>
              <a:rPr lang="ko-KR" altLang="en-US" sz="800" dirty="0"/>
              <a:t>]</a:t>
            </a:r>
          </a:p>
          <a:p>
            <a:r>
              <a:rPr lang="en-US" altLang="ko-KR" sz="800" dirty="0"/>
              <a:t>	</a:t>
            </a:r>
            <a:r>
              <a:rPr lang="ko-KR" altLang="en-US" sz="800" dirty="0" err="1"/>
              <a:t>Description</a:t>
            </a:r>
            <a:r>
              <a:rPr lang="ko-KR" altLang="en-US" sz="800" dirty="0"/>
              <a:t>=Apache </a:t>
            </a:r>
            <a:r>
              <a:rPr lang="ko-KR" altLang="en-US" sz="800" dirty="0" err="1"/>
              <a:t>Tomcat</a:t>
            </a:r>
            <a:r>
              <a:rPr lang="ko-KR" altLang="en-US" sz="800" dirty="0"/>
              <a:t> </a:t>
            </a:r>
            <a:r>
              <a:rPr lang="ko-KR" altLang="en-US" sz="800" dirty="0" err="1"/>
              <a:t>Web</a:t>
            </a:r>
            <a:r>
              <a:rPr lang="ko-KR" altLang="en-US" sz="800" dirty="0"/>
              <a:t> </a:t>
            </a:r>
            <a:r>
              <a:rPr lang="ko-KR" altLang="en-US" sz="800" dirty="0" err="1"/>
              <a:t>Application</a:t>
            </a:r>
            <a:r>
              <a:rPr lang="ko-KR" altLang="en-US" sz="800" dirty="0"/>
              <a:t> Container</a:t>
            </a:r>
          </a:p>
          <a:p>
            <a:r>
              <a:rPr lang="ko-KR" altLang="en-US" sz="800" dirty="0"/>
              <a:t>	</a:t>
            </a:r>
            <a:r>
              <a:rPr lang="ko-KR" altLang="en-US" sz="800" dirty="0" err="1"/>
              <a:t>After</a:t>
            </a:r>
            <a:r>
              <a:rPr lang="ko-KR" altLang="en-US" sz="800" dirty="0"/>
              <a:t>=</a:t>
            </a:r>
            <a:r>
              <a:rPr lang="ko-KR" altLang="en-US" sz="800" dirty="0" err="1"/>
              <a:t>network.target</a:t>
            </a:r>
            <a:endParaRPr lang="ko-KR" altLang="en-US" sz="800" dirty="0"/>
          </a:p>
          <a:p>
            <a:endParaRPr lang="ko-KR" altLang="en-US" sz="800" dirty="0"/>
          </a:p>
          <a:p>
            <a:r>
              <a:rPr lang="ko-KR" altLang="en-US" sz="800" dirty="0"/>
              <a:t>	[Service]</a:t>
            </a:r>
          </a:p>
          <a:p>
            <a:r>
              <a:rPr lang="ko-KR" altLang="en-US" sz="800" dirty="0"/>
              <a:t>	</a:t>
            </a:r>
            <a:r>
              <a:rPr lang="ko-KR" altLang="en-US" sz="800" dirty="0" err="1"/>
              <a:t>Type</a:t>
            </a:r>
            <a:r>
              <a:rPr lang="ko-KR" altLang="en-US" sz="800" dirty="0"/>
              <a:t>=</a:t>
            </a:r>
            <a:r>
              <a:rPr lang="ko-KR" altLang="en-US" sz="800" dirty="0" err="1"/>
              <a:t>forking</a:t>
            </a:r>
            <a:endParaRPr lang="ko-KR" altLang="en-US" sz="800" dirty="0"/>
          </a:p>
          <a:p>
            <a:r>
              <a:rPr lang="ko-KR" altLang="en-US" sz="800" dirty="0"/>
              <a:t>	</a:t>
            </a:r>
            <a:r>
              <a:rPr lang="ko-KR" altLang="en-US" sz="800" dirty="0" err="1"/>
              <a:t>PIDFile</a:t>
            </a:r>
            <a:r>
              <a:rPr lang="ko-KR" altLang="en-US" sz="800" dirty="0"/>
              <a:t>=/</a:t>
            </a:r>
            <a:r>
              <a:rPr lang="ko-KR" altLang="en-US" sz="800" dirty="0" err="1"/>
              <a:t>var</a:t>
            </a:r>
            <a:r>
              <a:rPr lang="ko-KR" altLang="en-US" sz="800" dirty="0"/>
              <a:t>/</a:t>
            </a:r>
            <a:r>
              <a:rPr lang="ko-KR" altLang="en-US" sz="800" dirty="0" err="1"/>
              <a:t>run</a:t>
            </a:r>
            <a:r>
              <a:rPr lang="ko-KR" altLang="en-US" sz="800" dirty="0"/>
              <a:t>/</a:t>
            </a:r>
            <a:r>
              <a:rPr lang="ko-KR" altLang="en-US" sz="800" dirty="0" err="1"/>
              <a:t>tomcat.pid</a:t>
            </a:r>
            <a:endParaRPr lang="ko-KR" altLang="en-US" sz="800" dirty="0"/>
          </a:p>
          <a:p>
            <a:r>
              <a:rPr lang="ko-KR" altLang="en-US" sz="800" dirty="0"/>
              <a:t>	</a:t>
            </a:r>
            <a:r>
              <a:rPr lang="ko-KR" altLang="en-US" sz="800" dirty="0" err="1"/>
              <a:t>Environment</a:t>
            </a:r>
            <a:r>
              <a:rPr lang="ko-KR" altLang="en-US" sz="800" dirty="0"/>
              <a:t>=THINGWORX_PLATFORM_SETTINGS=/ext001/data001/ThingworxPlatform</a:t>
            </a:r>
          </a:p>
          <a:p>
            <a:r>
              <a:rPr lang="ko-KR" altLang="en-US" sz="800" dirty="0"/>
              <a:t>	</a:t>
            </a:r>
            <a:r>
              <a:rPr lang="ko-KR" altLang="en-US" sz="800" dirty="0" err="1"/>
              <a:t>Environment</a:t>
            </a:r>
            <a:r>
              <a:rPr lang="ko-KR" altLang="en-US" sz="800" dirty="0"/>
              <a:t>=HTTP_PORT=8080</a:t>
            </a:r>
            <a:r>
              <a:rPr lang="en-US" altLang="ko-KR" sz="800" dirty="0"/>
              <a:t> </a:t>
            </a:r>
          </a:p>
          <a:p>
            <a:r>
              <a:rPr lang="en-US" altLang="ko-KR" sz="800" dirty="0"/>
              <a:t>	Environment=HTTP_SERVICE_NAME=ESOCA01	</a:t>
            </a:r>
            <a:r>
              <a:rPr lang="ko-KR" altLang="en-US" sz="800" dirty="0"/>
              <a:t>	</a:t>
            </a:r>
            <a:endParaRPr lang="ko-KR" altLang="en-US" sz="800" dirty="0">
              <a:highlight>
                <a:srgbClr val="FFFF00"/>
              </a:highlight>
            </a:endParaRPr>
          </a:p>
          <a:p>
            <a:r>
              <a:rPr lang="ko-KR" altLang="en-US" sz="800" dirty="0"/>
              <a:t>	</a:t>
            </a:r>
            <a:r>
              <a:rPr lang="ko-KR" altLang="en-US" sz="800" dirty="0" err="1"/>
              <a:t>Environment</a:t>
            </a:r>
            <a:r>
              <a:rPr lang="ko-KR" altLang="en-US" sz="800" dirty="0"/>
              <a:t>=IGNITE_NO_SHUTDOWN_HOOK=</a:t>
            </a:r>
            <a:r>
              <a:rPr lang="ko-KR" altLang="en-US" sz="800" dirty="0" err="1"/>
              <a:t>true</a:t>
            </a:r>
            <a:endParaRPr lang="ko-KR" altLang="en-US" sz="800" dirty="0"/>
          </a:p>
          <a:p>
            <a:r>
              <a:rPr lang="ko-KR" altLang="en-US" sz="800" dirty="0"/>
              <a:t>	</a:t>
            </a:r>
            <a:r>
              <a:rPr lang="ko-KR" altLang="en-US" sz="800" dirty="0" err="1"/>
              <a:t>Environment</a:t>
            </a:r>
            <a:r>
              <a:rPr lang="ko-KR" altLang="en-US" sz="800" dirty="0"/>
              <a:t>=IGNITE_WORK_DIR=/ext001/data001/</a:t>
            </a:r>
            <a:r>
              <a:rPr lang="ko-KR" altLang="en-US" sz="800" dirty="0" err="1"/>
              <a:t>ignite</a:t>
            </a:r>
            <a:r>
              <a:rPr lang="ko-KR" altLang="en-US" sz="800" dirty="0"/>
              <a:t>/</a:t>
            </a:r>
            <a:r>
              <a:rPr lang="ko-KR" altLang="en-US" sz="800" dirty="0" err="1"/>
              <a:t>work</a:t>
            </a:r>
            <a:endParaRPr lang="ko-KR" altLang="en-US" sz="800" dirty="0"/>
          </a:p>
          <a:p>
            <a:r>
              <a:rPr lang="ko-KR" altLang="en-US" sz="800" dirty="0"/>
              <a:t>	</a:t>
            </a:r>
            <a:r>
              <a:rPr lang="ko-KR" altLang="en-US" sz="800" dirty="0" err="1"/>
              <a:t>Environment</a:t>
            </a:r>
            <a:r>
              <a:rPr lang="ko-KR" altLang="en-US" sz="800" dirty="0"/>
              <a:t>=CATALINA_PID=/</a:t>
            </a:r>
            <a:r>
              <a:rPr lang="ko-KR" altLang="en-US" sz="800" dirty="0" err="1"/>
              <a:t>var</a:t>
            </a:r>
            <a:r>
              <a:rPr lang="ko-KR" altLang="en-US" sz="800" dirty="0"/>
              <a:t>/</a:t>
            </a:r>
            <a:r>
              <a:rPr lang="ko-KR" altLang="en-US" sz="800" dirty="0" err="1"/>
              <a:t>run</a:t>
            </a:r>
            <a:r>
              <a:rPr lang="ko-KR" altLang="en-US" sz="800" dirty="0"/>
              <a:t>/</a:t>
            </a:r>
            <a:r>
              <a:rPr lang="ko-KR" altLang="en-US" sz="800" dirty="0" err="1"/>
              <a:t>tomcat.pid</a:t>
            </a:r>
            <a:endParaRPr lang="ko-KR" altLang="en-US" sz="800" dirty="0"/>
          </a:p>
          <a:p>
            <a:r>
              <a:rPr lang="ko-KR" altLang="en-US" sz="800" dirty="0"/>
              <a:t>	</a:t>
            </a:r>
            <a:r>
              <a:rPr lang="ko-KR" altLang="en-US" sz="800" dirty="0" err="1"/>
              <a:t>Environment</a:t>
            </a:r>
            <a:r>
              <a:rPr lang="ko-KR" altLang="en-US" sz="800" dirty="0"/>
              <a:t>=JAVA_HOME=/</a:t>
            </a:r>
            <a:r>
              <a:rPr lang="ko-KR" altLang="en-US" sz="800" dirty="0" err="1"/>
              <a:t>usr</a:t>
            </a:r>
            <a:r>
              <a:rPr lang="ko-KR" altLang="en-US" sz="800" dirty="0"/>
              <a:t>/</a:t>
            </a:r>
            <a:r>
              <a:rPr lang="ko-KR" altLang="en-US" sz="800" dirty="0" err="1"/>
              <a:t>lib</a:t>
            </a:r>
            <a:r>
              <a:rPr lang="ko-KR" altLang="en-US" sz="800" dirty="0"/>
              <a:t>/</a:t>
            </a:r>
            <a:r>
              <a:rPr lang="ko-KR" altLang="en-US" sz="800" dirty="0" err="1"/>
              <a:t>jvm</a:t>
            </a:r>
            <a:r>
              <a:rPr lang="ko-KR" altLang="en-US" sz="800" dirty="0"/>
              <a:t>/java-11-amazon-corretto</a:t>
            </a:r>
          </a:p>
          <a:p>
            <a:r>
              <a:rPr lang="ko-KR" altLang="en-US" sz="800" dirty="0"/>
              <a:t>	</a:t>
            </a:r>
            <a:r>
              <a:rPr lang="ko-KR" altLang="en-US" sz="800" dirty="0" err="1"/>
              <a:t>Environment</a:t>
            </a:r>
            <a:r>
              <a:rPr lang="ko-KR" altLang="en-US" sz="800" dirty="0"/>
              <a:t>=CATALINA_HOME=/ext001/engn001/tomcat9.0/9.0.52</a:t>
            </a:r>
          </a:p>
          <a:p>
            <a:r>
              <a:rPr lang="ko-KR" altLang="en-US" sz="800" dirty="0"/>
              <a:t>	</a:t>
            </a:r>
            <a:r>
              <a:rPr lang="ko-KR" altLang="en-US" sz="800" dirty="0" err="1"/>
              <a:t>Environment</a:t>
            </a:r>
            <a:r>
              <a:rPr lang="ko-KR" altLang="en-US" sz="800" dirty="0"/>
              <a:t>=CATALINA_BASE=/ext001/engn001/tomcat9.0/9.0.52</a:t>
            </a:r>
          </a:p>
          <a:p>
            <a:r>
              <a:rPr lang="ko-KR" altLang="en-US" sz="800" dirty="0"/>
              <a:t>	</a:t>
            </a:r>
            <a:r>
              <a:rPr lang="ko-KR" altLang="en-US" sz="800" dirty="0" err="1"/>
              <a:t>Environment</a:t>
            </a:r>
            <a:r>
              <a:rPr lang="ko-KR" altLang="en-US" sz="800" dirty="0"/>
              <a:t>=CATALINA_OPTS=</a:t>
            </a:r>
          </a:p>
          <a:p>
            <a:endParaRPr lang="ko-KR" altLang="en-US" sz="800" dirty="0"/>
          </a:p>
          <a:p>
            <a:r>
              <a:rPr lang="ko-KR" altLang="en-US" sz="800" dirty="0"/>
              <a:t>	</a:t>
            </a:r>
            <a:r>
              <a:rPr lang="ko-KR" altLang="en-US" sz="800" dirty="0" err="1"/>
              <a:t>ExecStart</a:t>
            </a:r>
            <a:r>
              <a:rPr lang="ko-KR" altLang="en-US" sz="800" dirty="0"/>
              <a:t>=/ext001/engn001/tomcat9.0/9.0.52/</a:t>
            </a:r>
            <a:r>
              <a:rPr lang="ko-KR" altLang="en-US" sz="800" dirty="0" err="1"/>
              <a:t>bin</a:t>
            </a:r>
            <a:r>
              <a:rPr lang="ko-KR" altLang="en-US" sz="800" dirty="0"/>
              <a:t>/</a:t>
            </a:r>
            <a:r>
              <a:rPr lang="ko-KR" altLang="en-US" sz="800" dirty="0" err="1"/>
              <a:t>jsvc</a:t>
            </a:r>
            <a:r>
              <a:rPr lang="ko-KR" altLang="en-US" sz="800" dirty="0"/>
              <a:t> \</a:t>
            </a:r>
          </a:p>
          <a:p>
            <a:pPr lvl="1"/>
            <a:r>
              <a:rPr lang="ko-KR" altLang="en-US" sz="800" dirty="0"/>
              <a:t>	</a:t>
            </a:r>
            <a:r>
              <a:rPr lang="en-US" altLang="ko-KR" sz="800" dirty="0"/>
              <a:t>	</a:t>
            </a:r>
            <a:r>
              <a:rPr lang="ko-KR" altLang="en-US" sz="800" dirty="0"/>
              <a:t>-</a:t>
            </a:r>
            <a:r>
              <a:rPr lang="ko-KR" altLang="en-US" sz="800" dirty="0" err="1"/>
              <a:t>Dcatalina.home</a:t>
            </a:r>
            <a:r>
              <a:rPr lang="ko-KR" altLang="en-US" sz="800" dirty="0"/>
              <a:t>=${CATALINA_HOME} \</a:t>
            </a:r>
          </a:p>
          <a:p>
            <a:pPr lvl="1"/>
            <a:r>
              <a:rPr lang="ko-KR" altLang="en-US" sz="800" dirty="0"/>
              <a:t>		-</a:t>
            </a:r>
            <a:r>
              <a:rPr lang="ko-KR" altLang="en-US" sz="800" dirty="0" err="1"/>
              <a:t>Dcatalina.base</a:t>
            </a:r>
            <a:r>
              <a:rPr lang="ko-KR" altLang="en-US" sz="800" dirty="0"/>
              <a:t>=${CATALINA_BASE} \</a:t>
            </a:r>
          </a:p>
          <a:p>
            <a:pPr lvl="1"/>
            <a:r>
              <a:rPr lang="ko-KR" altLang="en-US" sz="800" dirty="0"/>
              <a:t>		-</a:t>
            </a:r>
            <a:r>
              <a:rPr lang="ko-KR" altLang="en-US" sz="800" dirty="0" err="1"/>
              <a:t>Djava.awt.headless</a:t>
            </a:r>
            <a:r>
              <a:rPr lang="ko-KR" altLang="en-US" sz="800" dirty="0"/>
              <a:t>=</a:t>
            </a:r>
            <a:r>
              <a:rPr lang="ko-KR" altLang="en-US" sz="800" dirty="0" err="1"/>
              <a:t>true</a:t>
            </a:r>
            <a:r>
              <a:rPr lang="ko-KR" altLang="en-US" sz="800" dirty="0"/>
              <a:t> -Djava.net.preferIPv4Stack=</a:t>
            </a:r>
            <a:r>
              <a:rPr lang="ko-KR" altLang="en-US" sz="800" dirty="0" err="1"/>
              <a:t>true</a:t>
            </a:r>
            <a:r>
              <a:rPr lang="ko-KR" altLang="en-US" sz="800" dirty="0"/>
              <a:t> -</a:t>
            </a:r>
            <a:r>
              <a:rPr lang="ko-KR" altLang="en-US" sz="800" dirty="0" err="1"/>
              <a:t>Dserver</a:t>
            </a:r>
            <a:r>
              <a:rPr lang="ko-KR" altLang="en-US" sz="800" dirty="0"/>
              <a:t> -XX:+</a:t>
            </a:r>
            <a:r>
              <a:rPr lang="ko-KR" altLang="en-US" sz="800" dirty="0" err="1"/>
              <a:t>UseNUMA</a:t>
            </a:r>
            <a:r>
              <a:rPr lang="ko-KR" altLang="en-US" sz="800" dirty="0"/>
              <a:t> \</a:t>
            </a:r>
          </a:p>
          <a:p>
            <a:pPr lvl="1"/>
            <a:r>
              <a:rPr lang="ko-KR" altLang="en-US" sz="800" dirty="0"/>
              <a:t>		-XX:+UseG1GC -</a:t>
            </a:r>
            <a:r>
              <a:rPr lang="ko-KR" altLang="en-US" sz="800" dirty="0" err="1"/>
              <a:t>Dfile.encoding</a:t>
            </a:r>
            <a:r>
              <a:rPr lang="ko-KR" altLang="en-US" sz="800" dirty="0"/>
              <a:t>=UTF-8 \</a:t>
            </a:r>
          </a:p>
          <a:p>
            <a:pPr lvl="1"/>
            <a:r>
              <a:rPr lang="ko-KR" altLang="en-US" sz="800" dirty="0"/>
              <a:t>		-Xms2</a:t>
            </a:r>
            <a:r>
              <a:rPr lang="en-US" altLang="ko-KR" sz="800" dirty="0"/>
              <a:t>2</a:t>
            </a:r>
            <a:r>
              <a:rPr lang="ko-KR" altLang="en-US" sz="800" dirty="0"/>
              <a:t>000m \</a:t>
            </a:r>
          </a:p>
          <a:p>
            <a:pPr lvl="1"/>
            <a:r>
              <a:rPr lang="ko-KR" altLang="en-US" sz="800" dirty="0"/>
              <a:t>		-Xmx2</a:t>
            </a:r>
            <a:r>
              <a:rPr lang="en-US" altLang="ko-KR" sz="800" dirty="0"/>
              <a:t>2</a:t>
            </a:r>
            <a:r>
              <a:rPr lang="ko-KR" altLang="en-US" sz="800" dirty="0"/>
              <a:t>000m \</a:t>
            </a:r>
          </a:p>
          <a:p>
            <a:pPr lvl="1"/>
            <a:r>
              <a:rPr lang="ko-KR" altLang="en-US" sz="800" dirty="0"/>
              <a:t>		-</a:t>
            </a:r>
            <a:r>
              <a:rPr lang="ko-KR" altLang="en-US" sz="800" dirty="0" err="1"/>
              <a:t>Djava.library.path</a:t>
            </a:r>
            <a:r>
              <a:rPr lang="ko-KR" altLang="en-US" sz="800" dirty="0"/>
              <a:t>=${CATALINA_BASE}/</a:t>
            </a:r>
            <a:r>
              <a:rPr lang="ko-KR" altLang="en-US" sz="800" dirty="0" err="1"/>
              <a:t>webapps</a:t>
            </a:r>
            <a:r>
              <a:rPr lang="ko-KR" altLang="en-US" sz="800" dirty="0"/>
              <a:t>/Thingworx/WEB-INF/</a:t>
            </a:r>
            <a:r>
              <a:rPr lang="ko-KR" altLang="en-US" sz="800" dirty="0" err="1"/>
              <a:t>extensions</a:t>
            </a:r>
            <a:r>
              <a:rPr lang="ko-KR" altLang="en-US" sz="800" dirty="0"/>
              <a:t> \</a:t>
            </a:r>
          </a:p>
          <a:p>
            <a:pPr lvl="1"/>
            <a:r>
              <a:rPr lang="ko-KR" altLang="en-US" sz="800" dirty="0"/>
              <a:t>		-</a:t>
            </a:r>
            <a:r>
              <a:rPr lang="ko-KR" altLang="en-US" sz="800" dirty="0" err="1"/>
              <a:t>cp</a:t>
            </a:r>
            <a:r>
              <a:rPr lang="ko-KR" altLang="en-US" sz="800" dirty="0"/>
              <a:t> ${CATALINA_HOME}/</a:t>
            </a:r>
            <a:r>
              <a:rPr lang="ko-KR" altLang="en-US" sz="800" dirty="0" err="1"/>
              <a:t>bin</a:t>
            </a:r>
            <a:r>
              <a:rPr lang="ko-KR" altLang="en-US" sz="800" dirty="0"/>
              <a:t>/</a:t>
            </a:r>
            <a:r>
              <a:rPr lang="ko-KR" altLang="en-US" sz="800" dirty="0" err="1"/>
              <a:t>commons-daemon.jar</a:t>
            </a:r>
            <a:r>
              <a:rPr lang="ko-KR" altLang="en-US" sz="800" dirty="0"/>
              <a:t>:${CATALINA_HOME}/</a:t>
            </a:r>
            <a:r>
              <a:rPr lang="ko-KR" altLang="en-US" sz="800" dirty="0" err="1"/>
              <a:t>bin</a:t>
            </a:r>
            <a:r>
              <a:rPr lang="ko-KR" altLang="en-US" sz="800" dirty="0"/>
              <a:t>/</a:t>
            </a:r>
            <a:r>
              <a:rPr lang="ko-KR" altLang="en-US" sz="800" dirty="0" err="1"/>
              <a:t>bootstrap.jar</a:t>
            </a:r>
            <a:r>
              <a:rPr lang="ko-KR" altLang="en-US" sz="800" dirty="0"/>
              <a:t>:${CATALINA_HOME}/</a:t>
            </a:r>
            <a:r>
              <a:rPr lang="ko-KR" altLang="en-US" sz="800" dirty="0" err="1"/>
              <a:t>bin</a:t>
            </a:r>
            <a:r>
              <a:rPr lang="ko-KR" altLang="en-US" sz="800" dirty="0"/>
              <a:t>/tomcat-juli.jar \</a:t>
            </a:r>
          </a:p>
          <a:p>
            <a:r>
              <a:rPr lang="ko-KR" altLang="en-US" sz="800" dirty="0"/>
              <a:t>		-</a:t>
            </a:r>
            <a:r>
              <a:rPr lang="ko-KR" altLang="en-US" sz="800" dirty="0" err="1"/>
              <a:t>user</a:t>
            </a:r>
            <a:r>
              <a:rPr lang="ko-KR" altLang="en-US" sz="800" dirty="0"/>
              <a:t> eiot_adm01 \</a:t>
            </a:r>
          </a:p>
          <a:p>
            <a:r>
              <a:rPr lang="ko-KR" altLang="en-US" sz="800" dirty="0"/>
              <a:t>		-</a:t>
            </a:r>
            <a:r>
              <a:rPr lang="ko-KR" altLang="en-US" sz="800" dirty="0" err="1"/>
              <a:t>java-home</a:t>
            </a:r>
            <a:r>
              <a:rPr lang="ko-KR" altLang="en-US" sz="800" dirty="0"/>
              <a:t> ${JAVA_HOME} \</a:t>
            </a:r>
          </a:p>
          <a:p>
            <a:r>
              <a:rPr lang="ko-KR" altLang="en-US" sz="800" dirty="0"/>
              <a:t>		-</a:t>
            </a:r>
            <a:r>
              <a:rPr lang="ko-KR" altLang="en-US" sz="800" dirty="0" err="1"/>
              <a:t>pidfile</a:t>
            </a:r>
            <a:r>
              <a:rPr lang="ko-KR" altLang="en-US" sz="800" dirty="0"/>
              <a:t> /</a:t>
            </a:r>
            <a:r>
              <a:rPr lang="ko-KR" altLang="en-US" sz="800" dirty="0" err="1"/>
              <a:t>var</a:t>
            </a:r>
            <a:r>
              <a:rPr lang="ko-KR" altLang="en-US" sz="800" dirty="0"/>
              <a:t>/</a:t>
            </a:r>
            <a:r>
              <a:rPr lang="ko-KR" altLang="en-US" sz="800" dirty="0" err="1"/>
              <a:t>run</a:t>
            </a:r>
            <a:r>
              <a:rPr lang="ko-KR" altLang="en-US" sz="800" dirty="0"/>
              <a:t>/</a:t>
            </a:r>
            <a:r>
              <a:rPr lang="ko-KR" altLang="en-US" sz="800" dirty="0" err="1"/>
              <a:t>tomcat.pid</a:t>
            </a:r>
            <a:r>
              <a:rPr lang="ko-KR" altLang="en-US" sz="800" dirty="0"/>
              <a:t> \</a:t>
            </a:r>
          </a:p>
          <a:p>
            <a:r>
              <a:rPr lang="ko-KR" altLang="en-US" sz="800" dirty="0"/>
              <a:t>		-</a:t>
            </a:r>
            <a:r>
              <a:rPr lang="ko-KR" altLang="en-US" sz="800" dirty="0" err="1"/>
              <a:t>errfile</a:t>
            </a:r>
            <a:r>
              <a:rPr lang="ko-KR" altLang="en-US" sz="800" dirty="0"/>
              <a:t> /ext001/data001/</a:t>
            </a:r>
            <a:r>
              <a:rPr lang="ko-KR" altLang="en-US" sz="800" dirty="0" err="1"/>
              <a:t>TomcatLogs</a:t>
            </a:r>
            <a:r>
              <a:rPr lang="ko-KR" altLang="en-US" sz="800" dirty="0"/>
              <a:t>/</a:t>
            </a:r>
            <a:r>
              <a:rPr lang="ko-KR" altLang="en-US" sz="800" dirty="0" err="1"/>
              <a:t>logs</a:t>
            </a:r>
            <a:r>
              <a:rPr lang="ko-KR" altLang="en-US" sz="800" dirty="0"/>
              <a:t>/</a:t>
            </a:r>
            <a:r>
              <a:rPr lang="ko-KR" altLang="en-US" sz="800" dirty="0" err="1"/>
              <a:t>catalina.out</a:t>
            </a:r>
            <a:r>
              <a:rPr lang="ko-KR" altLang="en-US" sz="800" dirty="0"/>
              <a:t> \</a:t>
            </a:r>
          </a:p>
          <a:p>
            <a:r>
              <a:rPr lang="ko-KR" altLang="en-US" sz="800" dirty="0"/>
              <a:t>		-</a:t>
            </a:r>
            <a:r>
              <a:rPr lang="ko-KR" altLang="en-US" sz="800" dirty="0" err="1"/>
              <a:t>outfile</a:t>
            </a:r>
            <a:r>
              <a:rPr lang="ko-KR" altLang="en-US" sz="800" dirty="0"/>
              <a:t> /ext001/data001/</a:t>
            </a:r>
            <a:r>
              <a:rPr lang="ko-KR" altLang="en-US" sz="800" dirty="0" err="1"/>
              <a:t>TomcatLogs</a:t>
            </a:r>
            <a:r>
              <a:rPr lang="ko-KR" altLang="en-US" sz="800" dirty="0"/>
              <a:t>/</a:t>
            </a:r>
            <a:r>
              <a:rPr lang="ko-KR" altLang="en-US" sz="800" dirty="0" err="1"/>
              <a:t>logs</a:t>
            </a:r>
            <a:r>
              <a:rPr lang="ko-KR" altLang="en-US" sz="800" dirty="0"/>
              <a:t>/</a:t>
            </a:r>
            <a:r>
              <a:rPr lang="ko-KR" altLang="en-US" sz="800" dirty="0" err="1"/>
              <a:t>catalina.out</a:t>
            </a:r>
            <a:r>
              <a:rPr lang="ko-KR" altLang="en-US" sz="800" dirty="0"/>
              <a:t> \</a:t>
            </a:r>
            <a:endParaRPr lang="en-US" altLang="ko-KR" sz="800" dirty="0"/>
          </a:p>
          <a:p>
            <a:r>
              <a:rPr lang="en-US" altLang="ko-KR" sz="800" dirty="0"/>
              <a:t>		-</a:t>
            </a:r>
            <a:r>
              <a:rPr lang="en-US" altLang="ko-KR" sz="800" dirty="0" err="1"/>
              <a:t>Dcom.sun.management.jmxremote</a:t>
            </a:r>
            <a:r>
              <a:rPr lang="en-US" altLang="ko-KR" sz="800" dirty="0"/>
              <a:t>=true \</a:t>
            </a:r>
          </a:p>
          <a:p>
            <a:r>
              <a:rPr lang="en-US" altLang="ko-KR" sz="800" dirty="0"/>
              <a:t>		-</a:t>
            </a:r>
            <a:r>
              <a:rPr lang="en-US" altLang="ko-KR" sz="800" dirty="0" err="1"/>
              <a:t>Dcom.sun.management.jmxremote.port</a:t>
            </a:r>
            <a:r>
              <a:rPr lang="en-US" altLang="ko-KR" sz="800" dirty="0"/>
              <a:t>=9010 \</a:t>
            </a:r>
          </a:p>
          <a:p>
            <a:r>
              <a:rPr lang="en-US" altLang="ko-KR" sz="800" dirty="0"/>
              <a:t>		-</a:t>
            </a:r>
            <a:r>
              <a:rPr lang="en-US" altLang="ko-KR" sz="800" dirty="0" err="1"/>
              <a:t>Dcom.sun.management.jmxremote.rmi.port</a:t>
            </a:r>
            <a:r>
              <a:rPr lang="en-US" altLang="ko-KR" sz="800" dirty="0"/>
              <a:t>=9010 \</a:t>
            </a:r>
          </a:p>
          <a:p>
            <a:r>
              <a:rPr lang="en-US" altLang="ko-KR" sz="800" dirty="0"/>
              <a:t>		-</a:t>
            </a:r>
            <a:r>
              <a:rPr lang="en-US" altLang="ko-KR" sz="800" dirty="0" err="1"/>
              <a:t>Dcom.sun.management.jmxremote.local.only</a:t>
            </a:r>
            <a:r>
              <a:rPr lang="en-US" altLang="ko-KR" sz="800" dirty="0"/>
              <a:t>=false \</a:t>
            </a:r>
          </a:p>
          <a:p>
            <a:r>
              <a:rPr lang="en-US" altLang="ko-KR" sz="800" dirty="0"/>
              <a:t>		-</a:t>
            </a:r>
            <a:r>
              <a:rPr lang="en-US" altLang="ko-KR" sz="800" dirty="0" err="1"/>
              <a:t>Dcom.sun.management.jmxremote.authenticate</a:t>
            </a:r>
            <a:r>
              <a:rPr lang="en-US" altLang="ko-KR" sz="800" dirty="0"/>
              <a:t>=false \</a:t>
            </a:r>
          </a:p>
          <a:p>
            <a:r>
              <a:rPr lang="en-US" altLang="ko-KR" sz="800" dirty="0"/>
              <a:t>		-</a:t>
            </a:r>
            <a:r>
              <a:rPr lang="en-US" altLang="ko-KR" sz="800" dirty="0" err="1"/>
              <a:t>Dcom.sun.management.jmxremote.ssl</a:t>
            </a:r>
            <a:r>
              <a:rPr lang="en-US" altLang="ko-KR" sz="800" dirty="0"/>
              <a:t>=false \</a:t>
            </a:r>
          </a:p>
          <a:p>
            <a:r>
              <a:rPr lang="en-US" altLang="ko-KR" sz="800" dirty="0"/>
              <a:t>		-</a:t>
            </a:r>
            <a:r>
              <a:rPr lang="en-US" altLang="ko-KR" sz="800" dirty="0" err="1"/>
              <a:t>Djava.rmi.server.hostname</a:t>
            </a:r>
            <a:r>
              <a:rPr lang="en-US" altLang="ko-KR" sz="800" dirty="0"/>
              <a:t>=10.31.253.13 \</a:t>
            </a:r>
            <a:endParaRPr lang="ko-KR" altLang="en-US" sz="800" dirty="0"/>
          </a:p>
          <a:p>
            <a:r>
              <a:rPr lang="ko-KR" altLang="en-US" sz="800" dirty="0"/>
              <a:t>		$CATALINA_OPTS \</a:t>
            </a:r>
          </a:p>
          <a:p>
            <a:r>
              <a:rPr lang="ko-KR" altLang="en-US" sz="800" dirty="0"/>
              <a:t>		</a:t>
            </a:r>
            <a:r>
              <a:rPr lang="ko-KR" altLang="en-US" sz="800" dirty="0" err="1"/>
              <a:t>org.apache.catalina.startup.Bootstrap</a:t>
            </a:r>
            <a:endParaRPr lang="ko-KR" altLang="en-US" sz="800" dirty="0"/>
          </a:p>
          <a:p>
            <a:endParaRPr lang="ko-KR" altLang="en-US" sz="800" dirty="0"/>
          </a:p>
          <a:p>
            <a:r>
              <a:rPr lang="ko-KR" altLang="en-US" sz="800" dirty="0"/>
              <a:t>	[</a:t>
            </a:r>
            <a:r>
              <a:rPr lang="ko-KR" altLang="en-US" sz="800" dirty="0" err="1"/>
              <a:t>Install</a:t>
            </a:r>
            <a:r>
              <a:rPr lang="ko-KR" altLang="en-US" sz="800" dirty="0"/>
              <a:t>]</a:t>
            </a:r>
          </a:p>
          <a:p>
            <a:r>
              <a:rPr lang="ko-KR" altLang="en-US" sz="800" dirty="0"/>
              <a:t>	</a:t>
            </a:r>
            <a:r>
              <a:rPr lang="ko-KR" altLang="en-US" sz="800" dirty="0" err="1"/>
              <a:t>WantedBy</a:t>
            </a:r>
            <a:r>
              <a:rPr lang="ko-KR" altLang="en-US" sz="800" dirty="0"/>
              <a:t>=</a:t>
            </a:r>
            <a:r>
              <a:rPr lang="ko-KR" altLang="en-US" sz="800" dirty="0" err="1"/>
              <a:t>multi-user.target</a:t>
            </a:r>
            <a:endParaRPr lang="ko-KR" altLang="en-US" sz="8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817954D-0D89-4080-B280-BC949AEF571C}"/>
              </a:ext>
            </a:extLst>
          </p:cNvPr>
          <p:cNvSpPr txBox="1"/>
          <p:nvPr/>
        </p:nvSpPr>
        <p:spPr>
          <a:xfrm>
            <a:off x="257694" y="108455"/>
            <a:ext cx="11654443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b="1" dirty="0" err="1"/>
              <a:t>VisualVM</a:t>
            </a:r>
            <a:r>
              <a:rPr lang="en-US" altLang="ko-KR" b="1" dirty="0"/>
              <a:t> Remote</a:t>
            </a:r>
            <a:r>
              <a:rPr lang="ko-KR" altLang="en-US" b="1" dirty="0"/>
              <a:t> 설정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CA1382D-0F8E-46F5-919D-D00A28087526}"/>
              </a:ext>
            </a:extLst>
          </p:cNvPr>
          <p:cNvSpPr/>
          <p:nvPr/>
        </p:nvSpPr>
        <p:spPr>
          <a:xfrm>
            <a:off x="6032022" y="4930122"/>
            <a:ext cx="2868697" cy="8666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7ED967C-0F74-4BD2-8F32-D40C6438E3C7}"/>
              </a:ext>
            </a:extLst>
          </p:cNvPr>
          <p:cNvSpPr txBox="1"/>
          <p:nvPr/>
        </p:nvSpPr>
        <p:spPr>
          <a:xfrm>
            <a:off x="9929651" y="5089513"/>
            <a:ext cx="157767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 err="1">
                <a:solidFill>
                  <a:schemeClr val="accent6"/>
                </a:solidFill>
              </a:rPr>
              <a:t>VisualVM</a:t>
            </a:r>
            <a:r>
              <a:rPr lang="en-US" altLang="ko-KR" sz="1000" b="1" dirty="0">
                <a:solidFill>
                  <a:schemeClr val="accent6"/>
                </a:solidFill>
              </a:rPr>
              <a:t> Remote </a:t>
            </a:r>
            <a:r>
              <a:rPr lang="ko-KR" altLang="en-US" sz="1000" b="1" dirty="0">
                <a:solidFill>
                  <a:schemeClr val="accent6"/>
                </a:solidFill>
              </a:rPr>
              <a:t>설정</a:t>
            </a:r>
          </a:p>
        </p:txBody>
      </p:sp>
      <p:sp>
        <p:nvSpPr>
          <p:cNvPr id="21" name="화살표: 왼쪽 20">
            <a:extLst>
              <a:ext uri="{FF2B5EF4-FFF2-40B4-BE49-F238E27FC236}">
                <a16:creationId xmlns:a16="http://schemas.microsoft.com/office/drawing/2014/main" id="{29FDF9F0-458C-434F-BE09-C8281211CACD}"/>
              </a:ext>
            </a:extLst>
          </p:cNvPr>
          <p:cNvSpPr/>
          <p:nvPr/>
        </p:nvSpPr>
        <p:spPr>
          <a:xfrm>
            <a:off x="9289240" y="5112920"/>
            <a:ext cx="583003" cy="232961"/>
          </a:xfrm>
          <a:prstGeom prst="lef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2305B71-5C1D-4C82-9468-A8188AF4B4D5}"/>
              </a:ext>
            </a:extLst>
          </p:cNvPr>
          <p:cNvSpPr/>
          <p:nvPr/>
        </p:nvSpPr>
        <p:spPr>
          <a:xfrm>
            <a:off x="477186" y="2388987"/>
            <a:ext cx="998291" cy="27511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Command</a:t>
            </a:r>
            <a:endParaRPr lang="ko-KR" altLang="en-US" sz="1000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6820C84-E12E-4DA3-B488-3B279E1C2FC1}"/>
              </a:ext>
            </a:extLst>
          </p:cNvPr>
          <p:cNvSpPr txBox="1"/>
          <p:nvPr/>
        </p:nvSpPr>
        <p:spPr>
          <a:xfrm>
            <a:off x="1497786" y="2403433"/>
            <a:ext cx="22156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 dirty="0"/>
              <a:t>netstat -nap | grep 9010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422A32B-3909-4960-889A-59DB9A3D91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186" y="2870565"/>
            <a:ext cx="4111910" cy="400111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F69F041B-0E43-4041-A4F0-B31A8FDFA9C8}"/>
              </a:ext>
            </a:extLst>
          </p:cNvPr>
          <p:cNvSpPr txBox="1"/>
          <p:nvPr/>
        </p:nvSpPr>
        <p:spPr>
          <a:xfrm>
            <a:off x="3026946" y="2405581"/>
            <a:ext cx="106792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accent6"/>
                </a:solidFill>
              </a:rPr>
              <a:t>// LISTEN </a:t>
            </a:r>
            <a:r>
              <a:rPr lang="ko-KR" altLang="en-US" sz="1000" b="1" dirty="0">
                <a:solidFill>
                  <a:schemeClr val="accent6"/>
                </a:solidFill>
              </a:rPr>
              <a:t>확인</a:t>
            </a:r>
          </a:p>
        </p:txBody>
      </p:sp>
    </p:spTree>
    <p:extLst>
      <p:ext uri="{BB962C8B-B14F-4D97-AF65-F5344CB8AC3E}">
        <p14:creationId xmlns:p14="http://schemas.microsoft.com/office/powerpoint/2010/main" val="311143091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2AB2C5C-F60A-46B4-AFDE-6DF699FA1762}"/>
              </a:ext>
            </a:extLst>
          </p:cNvPr>
          <p:cNvSpPr txBox="1"/>
          <p:nvPr/>
        </p:nvSpPr>
        <p:spPr>
          <a:xfrm>
            <a:off x="371138" y="727592"/>
            <a:ext cx="2024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 Shell </a:t>
            </a:r>
            <a:r>
              <a:rPr lang="ko-KR" altLang="en-US" dirty="0"/>
              <a:t>파일 생성</a:t>
            </a:r>
            <a:endParaRPr lang="en-US" altLang="ko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EF00C6-876C-4F5D-8F32-E5E6C5B662CB}"/>
              </a:ext>
            </a:extLst>
          </p:cNvPr>
          <p:cNvSpPr txBox="1"/>
          <p:nvPr/>
        </p:nvSpPr>
        <p:spPr>
          <a:xfrm>
            <a:off x="257694" y="209123"/>
            <a:ext cx="11654443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b="1" dirty="0"/>
              <a:t>Tomcat Service Check</a:t>
            </a:r>
            <a:r>
              <a:rPr lang="ko-KR" altLang="en-US" b="1" dirty="0"/>
              <a:t> 및 자동실행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2B3C2C-8ECA-4885-9935-AE103B0BAECB}"/>
              </a:ext>
            </a:extLst>
          </p:cNvPr>
          <p:cNvSpPr txBox="1"/>
          <p:nvPr/>
        </p:nvSpPr>
        <p:spPr>
          <a:xfrm>
            <a:off x="371138" y="1246061"/>
            <a:ext cx="5662109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/>
              <a:t>cd /ext001/data001/</a:t>
            </a:r>
            <a:r>
              <a:rPr lang="en-US" altLang="ko-KR" sz="1400" dirty="0" err="1"/>
              <a:t>TomcatLogs</a:t>
            </a:r>
            <a:endParaRPr lang="en-US" altLang="ko-KR" sz="1400" dirty="0"/>
          </a:p>
          <a:p>
            <a:r>
              <a:rPr lang="en-US" altLang="ko-KR" sz="1400" dirty="0"/>
              <a:t>vi autoRestartTomcat.sh</a:t>
            </a:r>
          </a:p>
          <a:p>
            <a:r>
              <a:rPr lang="en-US" altLang="ko-KR" sz="1400" dirty="0" err="1"/>
              <a:t>chmod</a:t>
            </a:r>
            <a:r>
              <a:rPr lang="en-US" altLang="ko-KR" sz="1400" dirty="0"/>
              <a:t> 775 autoRestartTomcat.sh</a:t>
            </a:r>
          </a:p>
          <a:p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#!/bin/bash</a:t>
            </a:r>
          </a:p>
          <a:p>
            <a:endParaRPr lang="en-US" altLang="ko-KR" sz="1400" dirty="0"/>
          </a:p>
          <a:p>
            <a:r>
              <a:rPr lang="en-US" altLang="ko-KR" sz="1400" dirty="0"/>
              <a:t>export JAVA_HOME=/</a:t>
            </a:r>
            <a:r>
              <a:rPr lang="en-US" altLang="ko-KR" sz="1400" dirty="0" err="1"/>
              <a:t>usr</a:t>
            </a:r>
            <a:r>
              <a:rPr lang="en-US" altLang="ko-KR" sz="1400" dirty="0"/>
              <a:t>/lib/</a:t>
            </a:r>
            <a:r>
              <a:rPr lang="en-US" altLang="ko-KR" sz="1400" dirty="0" err="1"/>
              <a:t>jvm</a:t>
            </a:r>
            <a:r>
              <a:rPr lang="en-US" altLang="ko-KR" sz="1400" dirty="0"/>
              <a:t>/java-11-amazon-corretto</a:t>
            </a:r>
          </a:p>
          <a:p>
            <a:r>
              <a:rPr lang="en-US" altLang="ko-KR" sz="1400" dirty="0"/>
              <a:t>export PATH=$PATH:$JAVA_HOME/bin</a:t>
            </a:r>
          </a:p>
          <a:p>
            <a:r>
              <a:rPr lang="en-US" altLang="ko-KR" sz="1400" dirty="0"/>
              <a:t>export CATALINA_HOME=/ext001/engn001/tomcat9.0/9.0.52</a:t>
            </a:r>
          </a:p>
          <a:p>
            <a:r>
              <a:rPr lang="en-US" altLang="ko-KR" sz="1400" dirty="0"/>
              <a:t>export PATH=$PATH:$CATALINA_HOME/bin</a:t>
            </a:r>
          </a:p>
          <a:p>
            <a:r>
              <a:rPr lang="en-US" altLang="ko-KR" sz="1400" dirty="0"/>
              <a:t>export END_TIME=`date +%m/%d' '%H:%M:%S`</a:t>
            </a:r>
          </a:p>
          <a:p>
            <a:endParaRPr lang="en-US" altLang="ko-KR" sz="1400" dirty="0"/>
          </a:p>
          <a:p>
            <a:r>
              <a:rPr lang="en-US" altLang="ko-KR" sz="1400" dirty="0"/>
              <a:t>if [ -z "`</a:t>
            </a:r>
            <a:r>
              <a:rPr lang="en-US" altLang="ko-KR" sz="1400" dirty="0" err="1"/>
              <a:t>ps</a:t>
            </a:r>
            <a:r>
              <a:rPr lang="en-US" altLang="ko-KR" sz="1400" dirty="0"/>
              <a:t> -</a:t>
            </a:r>
            <a:r>
              <a:rPr lang="en-US" altLang="ko-KR" sz="1400" dirty="0" err="1"/>
              <a:t>eaf</a:t>
            </a:r>
            <a:r>
              <a:rPr lang="en-US" altLang="ko-KR" sz="1400" dirty="0"/>
              <a:t> | grep java| grep tomcat`" ];</a:t>
            </a:r>
          </a:p>
          <a:p>
            <a:r>
              <a:rPr lang="en-US" altLang="ko-KR" sz="1400" dirty="0"/>
              <a:t> then</a:t>
            </a:r>
          </a:p>
          <a:p>
            <a:r>
              <a:rPr lang="en-US" altLang="ko-KR" sz="1400" dirty="0"/>
              <a:t>        echo '@p@ssw0rd#$' | </a:t>
            </a:r>
            <a:r>
              <a:rPr lang="en-US" altLang="ko-KR" sz="1400" dirty="0" err="1"/>
              <a:t>sudo</a:t>
            </a:r>
            <a:r>
              <a:rPr lang="en-US" altLang="ko-KR" sz="1400" dirty="0"/>
              <a:t> -S </a:t>
            </a:r>
            <a:r>
              <a:rPr lang="en-US" altLang="ko-KR" sz="1400" dirty="0" err="1"/>
              <a:t>systemctl</a:t>
            </a:r>
            <a:r>
              <a:rPr lang="en-US" altLang="ko-KR" sz="1400" dirty="0"/>
              <a:t> restart tomcat</a:t>
            </a:r>
          </a:p>
          <a:p>
            <a:r>
              <a:rPr lang="en-US" altLang="ko-KR" sz="1400" dirty="0"/>
              <a:t>        echo "["$END_TIME"] Tomcat restart.."</a:t>
            </a:r>
          </a:p>
          <a:p>
            <a:r>
              <a:rPr lang="en-US" altLang="ko-KR" sz="1400" dirty="0"/>
              <a:t>Fi</a:t>
            </a:r>
          </a:p>
          <a:p>
            <a:endParaRPr lang="en-US" altLang="ko-KR" sz="1400" dirty="0"/>
          </a:p>
          <a:p>
            <a:endParaRPr lang="en-US" altLang="ko-KR" sz="14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5A76067-D8F4-403C-93C0-F48BD2FA8D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5883"/>
          <a:stretch/>
        </p:blipFill>
        <p:spPr>
          <a:xfrm>
            <a:off x="5674658" y="2294033"/>
            <a:ext cx="6146204" cy="2800741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D939516D-1646-439E-8580-8EEC30E412A0}"/>
              </a:ext>
            </a:extLst>
          </p:cNvPr>
          <p:cNvSpPr/>
          <p:nvPr/>
        </p:nvSpPr>
        <p:spPr>
          <a:xfrm>
            <a:off x="1426127" y="4452744"/>
            <a:ext cx="1258349" cy="31220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말풍선: 사각형 9">
            <a:extLst>
              <a:ext uri="{FF2B5EF4-FFF2-40B4-BE49-F238E27FC236}">
                <a16:creationId xmlns:a16="http://schemas.microsoft.com/office/drawing/2014/main" id="{9427CBA4-A9E5-4AFD-87BF-AF649DD42E71}"/>
              </a:ext>
            </a:extLst>
          </p:cNvPr>
          <p:cNvSpPr/>
          <p:nvPr/>
        </p:nvSpPr>
        <p:spPr>
          <a:xfrm>
            <a:off x="2684476" y="5094774"/>
            <a:ext cx="2659908" cy="559016"/>
          </a:xfrm>
          <a:prstGeom prst="wedgeRectCallout">
            <a:avLst>
              <a:gd name="adj1" fmla="val -48641"/>
              <a:gd name="adj2" fmla="val -7653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TWX</a:t>
            </a:r>
            <a:r>
              <a:rPr lang="ko-KR" altLang="en-US" sz="1050" dirty="0"/>
              <a:t> 서버 접속계정 비밀번호 변경 시</a:t>
            </a:r>
            <a:br>
              <a:rPr lang="en-US" altLang="ko-KR" sz="1050" dirty="0"/>
            </a:br>
            <a:r>
              <a:rPr lang="ko-KR" altLang="en-US" sz="1050" dirty="0"/>
              <a:t>동일하게 변경 후 서비스 재시작</a:t>
            </a:r>
            <a:endParaRPr lang="en-US" altLang="ko-KR" sz="1050" dirty="0"/>
          </a:p>
        </p:txBody>
      </p:sp>
    </p:spTree>
    <p:extLst>
      <p:ext uri="{BB962C8B-B14F-4D97-AF65-F5344CB8AC3E}">
        <p14:creationId xmlns:p14="http://schemas.microsoft.com/office/powerpoint/2010/main" val="218233760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2AB2C5C-F60A-46B4-AFDE-6DF699FA1762}"/>
              </a:ext>
            </a:extLst>
          </p:cNvPr>
          <p:cNvSpPr txBox="1"/>
          <p:nvPr/>
        </p:nvSpPr>
        <p:spPr>
          <a:xfrm>
            <a:off x="371138" y="727592"/>
            <a:ext cx="1821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2. Crontab</a:t>
            </a:r>
            <a:r>
              <a:rPr lang="ko-KR" altLang="en-US" dirty="0"/>
              <a:t> 설정</a:t>
            </a:r>
            <a:endParaRPr lang="en-US" altLang="ko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EF00C6-876C-4F5D-8F32-E5E6C5B662CB}"/>
              </a:ext>
            </a:extLst>
          </p:cNvPr>
          <p:cNvSpPr txBox="1"/>
          <p:nvPr/>
        </p:nvSpPr>
        <p:spPr>
          <a:xfrm>
            <a:off x="257694" y="209123"/>
            <a:ext cx="11654443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b="1" dirty="0"/>
              <a:t>Tomcat Service Check</a:t>
            </a:r>
            <a:r>
              <a:rPr lang="ko-KR" altLang="en-US" b="1" dirty="0"/>
              <a:t> 및 자동실행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2B3C2C-8ECA-4885-9935-AE103B0BAECB}"/>
              </a:ext>
            </a:extLst>
          </p:cNvPr>
          <p:cNvSpPr txBox="1"/>
          <p:nvPr/>
        </p:nvSpPr>
        <p:spPr>
          <a:xfrm>
            <a:off x="371138" y="1246061"/>
            <a:ext cx="1104093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 err="1"/>
              <a:t>sudo</a:t>
            </a:r>
            <a:r>
              <a:rPr lang="ko-KR" altLang="en-US" sz="1400" dirty="0"/>
              <a:t> </a:t>
            </a:r>
            <a:r>
              <a:rPr lang="en-US" altLang="ko-KR" sz="1400" dirty="0"/>
              <a:t>crontab -e</a:t>
            </a:r>
          </a:p>
          <a:p>
            <a:endParaRPr lang="en-US" altLang="ko-KR" sz="1400" dirty="0"/>
          </a:p>
          <a:p>
            <a:r>
              <a:rPr lang="en-US" altLang="ko-KR" sz="1400" dirty="0"/>
              <a:t>*/1 * * * * /ext001/data001/TomcatLogs/autoRestartTomcat.sh &gt;&gt; /ext001/data001/</a:t>
            </a:r>
            <a:r>
              <a:rPr lang="en-US" altLang="ko-KR" sz="1400" dirty="0" err="1"/>
              <a:t>TomcatLogs</a:t>
            </a:r>
            <a:r>
              <a:rPr lang="en-US" altLang="ko-KR" sz="1400" dirty="0"/>
              <a:t>/logs/tomcat_restart.log 2&gt;&amp;1</a:t>
            </a:r>
          </a:p>
          <a:p>
            <a:endParaRPr lang="en-US" altLang="ko-KR" sz="14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7E794BE-C910-42A8-9294-8FA811AC85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138" y="2200168"/>
            <a:ext cx="11650701" cy="177189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22A9D86-A2EB-4A5B-91D0-A14648B0E19B}"/>
              </a:ext>
            </a:extLst>
          </p:cNvPr>
          <p:cNvSpPr txBox="1"/>
          <p:nvPr/>
        </p:nvSpPr>
        <p:spPr>
          <a:xfrm>
            <a:off x="371138" y="4221488"/>
            <a:ext cx="310716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 err="1"/>
              <a:t>sudo</a:t>
            </a:r>
            <a:r>
              <a:rPr lang="en-US" altLang="ko-KR" sz="1400" dirty="0"/>
              <a:t> /</a:t>
            </a:r>
            <a:r>
              <a:rPr lang="en-US" altLang="ko-KR" sz="1400" dirty="0" err="1"/>
              <a:t>sbin</a:t>
            </a:r>
            <a:r>
              <a:rPr lang="en-US" altLang="ko-KR" sz="1400" dirty="0"/>
              <a:t>/service </a:t>
            </a:r>
            <a:r>
              <a:rPr lang="en-US" altLang="ko-KR" sz="1400" dirty="0" err="1"/>
              <a:t>crond</a:t>
            </a:r>
            <a:r>
              <a:rPr lang="en-US" altLang="ko-KR" sz="1400" dirty="0"/>
              <a:t> restart</a:t>
            </a:r>
          </a:p>
        </p:txBody>
      </p:sp>
    </p:spTree>
    <p:extLst>
      <p:ext uri="{BB962C8B-B14F-4D97-AF65-F5344CB8AC3E}">
        <p14:creationId xmlns:p14="http://schemas.microsoft.com/office/powerpoint/2010/main" val="337551398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670721" y="929651"/>
            <a:ext cx="1106424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서비스 실행 순서</a:t>
            </a:r>
            <a:endParaRPr lang="en-US" altLang="ko-KR" dirty="0"/>
          </a:p>
          <a:p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b="1" dirty="0">
                <a:solidFill>
                  <a:srgbClr val="FF0000"/>
                </a:solidFill>
              </a:rPr>
              <a:t> </a:t>
            </a:r>
            <a:r>
              <a:rPr lang="ko-KR" altLang="en-US" b="1" dirty="0"/>
              <a:t>전체 서버를 </a:t>
            </a:r>
            <a:r>
              <a:rPr lang="ko-KR" altLang="en-US" b="1" dirty="0" err="1"/>
              <a:t>재기동</a:t>
            </a:r>
            <a:r>
              <a:rPr lang="ko-KR" altLang="en-US" b="1" dirty="0"/>
              <a:t> 하는 경우</a:t>
            </a:r>
            <a:endParaRPr lang="en-US" altLang="ko-KR" b="1" dirty="0"/>
          </a:p>
          <a:p>
            <a:r>
              <a:rPr lang="en-US" altLang="ko-KR" b="1" dirty="0"/>
              <a:t>   # Zookeeper -&gt; Tomcat -&gt; </a:t>
            </a:r>
            <a:r>
              <a:rPr lang="en-US" altLang="ko-KR" b="1" dirty="0" err="1"/>
              <a:t>HAProxy</a:t>
            </a:r>
            <a:r>
              <a:rPr lang="en-US" altLang="ko-KR" b="1" dirty="0"/>
              <a:t> -&gt; </a:t>
            </a:r>
            <a:r>
              <a:rPr lang="en-US" altLang="ko-KR" b="1" dirty="0" err="1"/>
              <a:t>Keepalived</a:t>
            </a:r>
            <a:r>
              <a:rPr lang="en-US" altLang="ko-KR" b="1" dirty="0"/>
              <a:t> </a:t>
            </a:r>
            <a:r>
              <a:rPr lang="ko-KR" altLang="en-US" b="1" dirty="0"/>
              <a:t>순서대로 서비스를 실행한다</a:t>
            </a:r>
            <a:r>
              <a:rPr lang="en-US" altLang="ko-KR" b="1" dirty="0"/>
              <a:t>. 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32812" y="5005019"/>
            <a:ext cx="40205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$ </a:t>
            </a:r>
            <a:r>
              <a:rPr lang="en-US" altLang="ko-KR" b="1" dirty="0" err="1"/>
              <a:t>sudo</a:t>
            </a:r>
            <a:r>
              <a:rPr lang="en-US" altLang="ko-KR" b="1" dirty="0"/>
              <a:t> </a:t>
            </a:r>
            <a:r>
              <a:rPr lang="en-US" altLang="ko-KR" b="1" dirty="0" err="1"/>
              <a:t>systemctl</a:t>
            </a:r>
            <a:r>
              <a:rPr lang="en-US" altLang="ko-KR" b="1" dirty="0"/>
              <a:t> </a:t>
            </a:r>
            <a:r>
              <a:rPr lang="en-US" altLang="ko-KR" b="1" dirty="0">
                <a:solidFill>
                  <a:srgbClr val="FF0000"/>
                </a:solidFill>
              </a:rPr>
              <a:t>start</a:t>
            </a:r>
            <a:r>
              <a:rPr lang="en-US" altLang="ko-KR" b="1" dirty="0"/>
              <a:t> </a:t>
            </a:r>
            <a:r>
              <a:rPr lang="en-US" altLang="ko-KR" b="1" dirty="0" err="1"/>
              <a:t>haproxy</a:t>
            </a:r>
            <a:endParaRPr lang="en-US" altLang="ko-KR" b="1" dirty="0"/>
          </a:p>
          <a:p>
            <a:r>
              <a:rPr lang="en-US" altLang="ko-KR" b="1" dirty="0"/>
              <a:t>$ </a:t>
            </a:r>
            <a:r>
              <a:rPr lang="en-US" altLang="ko-KR" b="1" dirty="0" err="1"/>
              <a:t>sudo</a:t>
            </a:r>
            <a:r>
              <a:rPr lang="en-US" altLang="ko-KR" b="1" dirty="0"/>
              <a:t> </a:t>
            </a:r>
            <a:r>
              <a:rPr lang="en-US" altLang="ko-KR" b="1" dirty="0" err="1"/>
              <a:t>systemctl</a:t>
            </a:r>
            <a:r>
              <a:rPr lang="en-US" altLang="ko-KR" b="1" dirty="0"/>
              <a:t> </a:t>
            </a:r>
            <a:r>
              <a:rPr lang="en-US" altLang="ko-KR" b="1" dirty="0">
                <a:solidFill>
                  <a:srgbClr val="FF0000"/>
                </a:solidFill>
              </a:rPr>
              <a:t>stop</a:t>
            </a:r>
            <a:r>
              <a:rPr lang="en-US" altLang="ko-KR" b="1" dirty="0"/>
              <a:t> </a:t>
            </a:r>
            <a:r>
              <a:rPr lang="en-US" altLang="ko-KR" b="1" dirty="0" err="1"/>
              <a:t>haproxy</a:t>
            </a:r>
            <a:endParaRPr lang="en-US" altLang="ko-KR" b="1" dirty="0"/>
          </a:p>
          <a:p>
            <a:r>
              <a:rPr lang="en-US" altLang="ko-KR" b="1" dirty="0"/>
              <a:t>$ </a:t>
            </a:r>
            <a:r>
              <a:rPr lang="en-US" altLang="ko-KR" b="1" dirty="0" err="1"/>
              <a:t>sudo</a:t>
            </a:r>
            <a:r>
              <a:rPr lang="en-US" altLang="ko-KR" b="1" dirty="0"/>
              <a:t> </a:t>
            </a:r>
            <a:r>
              <a:rPr lang="en-US" altLang="ko-KR" b="1" dirty="0" err="1"/>
              <a:t>systemctl</a:t>
            </a:r>
            <a:r>
              <a:rPr lang="en-US" altLang="ko-KR" b="1" dirty="0"/>
              <a:t> </a:t>
            </a:r>
            <a:r>
              <a:rPr lang="en-US" altLang="ko-KR" b="1" dirty="0">
                <a:solidFill>
                  <a:srgbClr val="FF0000"/>
                </a:solidFill>
              </a:rPr>
              <a:t>status</a:t>
            </a:r>
            <a:r>
              <a:rPr lang="en-US" altLang="ko-KR" b="1" dirty="0"/>
              <a:t> </a:t>
            </a:r>
            <a:r>
              <a:rPr lang="en-US" altLang="ko-KR" b="1" dirty="0" err="1"/>
              <a:t>haproxy</a:t>
            </a:r>
            <a:endParaRPr lang="ko-KR" altLang="en-US" b="1" dirty="0"/>
          </a:p>
        </p:txBody>
      </p:sp>
      <p:sp>
        <p:nvSpPr>
          <p:cNvPr id="4" name="모서리가 둥근 직사각형 3"/>
          <p:cNvSpPr/>
          <p:nvPr/>
        </p:nvSpPr>
        <p:spPr>
          <a:xfrm>
            <a:off x="1229793" y="4680823"/>
            <a:ext cx="3602184" cy="32419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 err="1"/>
              <a:t>HAProxy</a:t>
            </a:r>
            <a:endParaRPr lang="ko-KR" altLang="en-US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5571810" y="5005019"/>
            <a:ext cx="43364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$ </a:t>
            </a:r>
            <a:r>
              <a:rPr lang="en-US" altLang="ko-KR" b="1" dirty="0" err="1"/>
              <a:t>sudo</a:t>
            </a:r>
            <a:r>
              <a:rPr lang="en-US" altLang="ko-KR" b="1" dirty="0"/>
              <a:t> </a:t>
            </a:r>
            <a:r>
              <a:rPr lang="en-US" altLang="ko-KR" b="1" dirty="0" err="1"/>
              <a:t>systemctl</a:t>
            </a:r>
            <a:r>
              <a:rPr lang="en-US" altLang="ko-KR" b="1" dirty="0"/>
              <a:t> </a:t>
            </a:r>
            <a:r>
              <a:rPr lang="en-US" altLang="ko-KR" b="1" dirty="0">
                <a:solidFill>
                  <a:srgbClr val="FF0000"/>
                </a:solidFill>
              </a:rPr>
              <a:t>start</a:t>
            </a:r>
            <a:r>
              <a:rPr lang="en-US" altLang="ko-KR" b="1" dirty="0"/>
              <a:t> </a:t>
            </a:r>
            <a:r>
              <a:rPr lang="en-US" altLang="ko-KR" b="1" dirty="0" err="1"/>
              <a:t>keepalived</a:t>
            </a:r>
            <a:endParaRPr lang="en-US" altLang="ko-KR" b="1" dirty="0"/>
          </a:p>
          <a:p>
            <a:r>
              <a:rPr lang="en-US" altLang="ko-KR" b="1" dirty="0"/>
              <a:t>$ </a:t>
            </a:r>
            <a:r>
              <a:rPr lang="en-US" altLang="ko-KR" b="1" dirty="0" err="1"/>
              <a:t>sudo</a:t>
            </a:r>
            <a:r>
              <a:rPr lang="en-US" altLang="ko-KR" b="1" dirty="0"/>
              <a:t> </a:t>
            </a:r>
            <a:r>
              <a:rPr lang="en-US" altLang="ko-KR" b="1" dirty="0" err="1"/>
              <a:t>systemctl</a:t>
            </a:r>
            <a:r>
              <a:rPr lang="en-US" altLang="ko-KR" b="1" dirty="0"/>
              <a:t> </a:t>
            </a:r>
            <a:r>
              <a:rPr lang="en-US" altLang="ko-KR" b="1" dirty="0">
                <a:solidFill>
                  <a:srgbClr val="FF0000"/>
                </a:solidFill>
              </a:rPr>
              <a:t>stop</a:t>
            </a:r>
            <a:r>
              <a:rPr lang="en-US" altLang="ko-KR" b="1" dirty="0"/>
              <a:t> </a:t>
            </a:r>
            <a:r>
              <a:rPr lang="en-US" altLang="ko-KR" b="1" dirty="0" err="1"/>
              <a:t>keepalived</a:t>
            </a:r>
            <a:endParaRPr lang="en-US" altLang="ko-KR" b="1" dirty="0"/>
          </a:p>
          <a:p>
            <a:r>
              <a:rPr lang="en-US" altLang="ko-KR" b="1" dirty="0"/>
              <a:t>$ </a:t>
            </a:r>
            <a:r>
              <a:rPr lang="en-US" altLang="ko-KR" b="1" dirty="0" err="1"/>
              <a:t>sudo</a:t>
            </a:r>
            <a:r>
              <a:rPr lang="en-US" altLang="ko-KR" b="1" dirty="0"/>
              <a:t> </a:t>
            </a:r>
            <a:r>
              <a:rPr lang="en-US" altLang="ko-KR" b="1" dirty="0" err="1"/>
              <a:t>systemctl</a:t>
            </a:r>
            <a:r>
              <a:rPr lang="en-US" altLang="ko-KR" b="1" dirty="0"/>
              <a:t> </a:t>
            </a:r>
            <a:r>
              <a:rPr lang="en-US" altLang="ko-KR" b="1" dirty="0">
                <a:solidFill>
                  <a:srgbClr val="FF0000"/>
                </a:solidFill>
              </a:rPr>
              <a:t>status</a:t>
            </a:r>
            <a:r>
              <a:rPr lang="en-US" altLang="ko-KR" b="1" dirty="0"/>
              <a:t> </a:t>
            </a:r>
            <a:r>
              <a:rPr lang="en-US" altLang="ko-KR" b="1" dirty="0" err="1"/>
              <a:t>keepalived</a:t>
            </a:r>
            <a:endParaRPr lang="ko-KR" altLang="en-US" b="1" dirty="0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5668790" y="4680823"/>
            <a:ext cx="3743500" cy="32419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 err="1"/>
              <a:t>Keepalived</a:t>
            </a:r>
            <a:endParaRPr lang="ko-KR" altLang="en-US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1132812" y="3188567"/>
            <a:ext cx="40205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$ service zookeeper-server </a:t>
            </a:r>
            <a:r>
              <a:rPr lang="en-US" altLang="ko-KR" b="1" dirty="0">
                <a:solidFill>
                  <a:srgbClr val="FF0000"/>
                </a:solidFill>
              </a:rPr>
              <a:t>start</a:t>
            </a:r>
          </a:p>
          <a:p>
            <a:r>
              <a:rPr lang="en-US" altLang="ko-KR" b="1" dirty="0"/>
              <a:t>$ service zookeeper-server </a:t>
            </a:r>
            <a:r>
              <a:rPr lang="en-US" altLang="ko-KR" b="1" dirty="0">
                <a:solidFill>
                  <a:srgbClr val="FF0000"/>
                </a:solidFill>
              </a:rPr>
              <a:t>stop</a:t>
            </a:r>
          </a:p>
          <a:p>
            <a:r>
              <a:rPr lang="en-US" altLang="ko-KR" b="1" dirty="0"/>
              <a:t>$ service zookeeper-server </a:t>
            </a:r>
            <a:r>
              <a:rPr lang="en-US" altLang="ko-KR" b="1" dirty="0">
                <a:solidFill>
                  <a:srgbClr val="FF0000"/>
                </a:solidFill>
              </a:rPr>
              <a:t>status</a:t>
            </a:r>
          </a:p>
          <a:p>
            <a:r>
              <a:rPr lang="en-US" altLang="ko-KR" b="1" dirty="0"/>
              <a:t>$ service zookeeper-server </a:t>
            </a:r>
            <a:r>
              <a:rPr lang="en-US" altLang="ko-KR" b="1" dirty="0">
                <a:solidFill>
                  <a:srgbClr val="FF0000"/>
                </a:solidFill>
              </a:rPr>
              <a:t>restart</a:t>
            </a:r>
          </a:p>
        </p:txBody>
      </p:sp>
      <p:sp>
        <p:nvSpPr>
          <p:cNvPr id="25" name="모서리가 둥근 직사각형 24"/>
          <p:cNvSpPr/>
          <p:nvPr/>
        </p:nvSpPr>
        <p:spPr>
          <a:xfrm>
            <a:off x="1229793" y="2816144"/>
            <a:ext cx="3602184" cy="32419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/>
              <a:t>Zookeeper</a:t>
            </a:r>
            <a:endParaRPr lang="ko-KR" altLang="en-US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5571811" y="3188567"/>
            <a:ext cx="43364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$ </a:t>
            </a:r>
            <a:r>
              <a:rPr lang="en-US" altLang="ko-KR" b="1" dirty="0" err="1"/>
              <a:t>sudo</a:t>
            </a:r>
            <a:r>
              <a:rPr lang="en-US" altLang="ko-KR" b="1" dirty="0"/>
              <a:t> </a:t>
            </a:r>
            <a:r>
              <a:rPr lang="en-US" altLang="ko-KR" b="1" dirty="0" err="1"/>
              <a:t>systemctl</a:t>
            </a:r>
            <a:r>
              <a:rPr lang="en-US" altLang="ko-KR" b="1" dirty="0"/>
              <a:t> </a:t>
            </a:r>
            <a:r>
              <a:rPr lang="en-US" altLang="ko-KR" b="1" dirty="0">
                <a:solidFill>
                  <a:srgbClr val="FF0000"/>
                </a:solidFill>
              </a:rPr>
              <a:t>start </a:t>
            </a:r>
            <a:r>
              <a:rPr lang="en-US" altLang="ko-KR" b="1" dirty="0"/>
              <a:t>tomcat</a:t>
            </a:r>
          </a:p>
          <a:p>
            <a:r>
              <a:rPr lang="en-US" altLang="ko-KR" b="1" dirty="0"/>
              <a:t>$ </a:t>
            </a:r>
            <a:r>
              <a:rPr lang="en-US" altLang="ko-KR" b="1" dirty="0" err="1"/>
              <a:t>sudo</a:t>
            </a:r>
            <a:r>
              <a:rPr lang="en-US" altLang="ko-KR" b="1" dirty="0"/>
              <a:t> </a:t>
            </a:r>
            <a:r>
              <a:rPr lang="en-US" altLang="ko-KR" b="1" dirty="0" err="1"/>
              <a:t>systemctl</a:t>
            </a:r>
            <a:r>
              <a:rPr lang="en-US" altLang="ko-KR" b="1" dirty="0"/>
              <a:t> </a:t>
            </a:r>
            <a:r>
              <a:rPr lang="en-US" altLang="ko-KR" b="1" dirty="0">
                <a:solidFill>
                  <a:srgbClr val="FF0000"/>
                </a:solidFill>
              </a:rPr>
              <a:t>stop </a:t>
            </a:r>
            <a:r>
              <a:rPr lang="en-US" altLang="ko-KR" b="1" dirty="0"/>
              <a:t>tomcat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en-US" altLang="ko-KR" b="1" dirty="0"/>
              <a:t>$ </a:t>
            </a:r>
            <a:r>
              <a:rPr lang="en-US" altLang="ko-KR" b="1" dirty="0" err="1"/>
              <a:t>sudo</a:t>
            </a:r>
            <a:r>
              <a:rPr lang="en-US" altLang="ko-KR" b="1" dirty="0"/>
              <a:t> </a:t>
            </a:r>
            <a:r>
              <a:rPr lang="en-US" altLang="ko-KR" b="1" dirty="0" err="1"/>
              <a:t>systemctl</a:t>
            </a:r>
            <a:r>
              <a:rPr lang="en-US" altLang="ko-KR" b="1" dirty="0"/>
              <a:t> </a:t>
            </a:r>
            <a:r>
              <a:rPr lang="en-US" altLang="ko-KR" b="1" dirty="0">
                <a:solidFill>
                  <a:srgbClr val="FF0000"/>
                </a:solidFill>
              </a:rPr>
              <a:t>status </a:t>
            </a:r>
            <a:r>
              <a:rPr lang="en-US" altLang="ko-KR" b="1" dirty="0"/>
              <a:t>tomcat </a:t>
            </a:r>
          </a:p>
          <a:p>
            <a:r>
              <a:rPr lang="en-US" altLang="ko-KR" b="1" dirty="0"/>
              <a:t>$ </a:t>
            </a:r>
            <a:r>
              <a:rPr lang="en-US" altLang="ko-KR" b="1" dirty="0" err="1"/>
              <a:t>sudo</a:t>
            </a:r>
            <a:r>
              <a:rPr lang="en-US" altLang="ko-KR" b="1" dirty="0"/>
              <a:t> </a:t>
            </a:r>
            <a:r>
              <a:rPr lang="en-US" altLang="ko-KR" b="1" dirty="0" err="1"/>
              <a:t>systemctl</a:t>
            </a:r>
            <a:r>
              <a:rPr lang="en-US" altLang="ko-KR" b="1" dirty="0"/>
              <a:t> </a:t>
            </a:r>
            <a:r>
              <a:rPr lang="en-US" altLang="ko-KR" b="1" dirty="0">
                <a:solidFill>
                  <a:srgbClr val="FF0000"/>
                </a:solidFill>
              </a:rPr>
              <a:t>restart </a:t>
            </a:r>
            <a:r>
              <a:rPr lang="en-US" altLang="ko-KR" b="1" dirty="0"/>
              <a:t>tomcat</a:t>
            </a:r>
            <a:endParaRPr lang="en-US" altLang="ko-KR" b="1" dirty="0">
              <a:solidFill>
                <a:srgbClr val="FF0000"/>
              </a:solidFill>
            </a:endParaRPr>
          </a:p>
        </p:txBody>
      </p:sp>
      <p:sp>
        <p:nvSpPr>
          <p:cNvPr id="27" name="모서리가 둥근 직사각형 26"/>
          <p:cNvSpPr/>
          <p:nvPr/>
        </p:nvSpPr>
        <p:spPr>
          <a:xfrm>
            <a:off x="5668791" y="2800186"/>
            <a:ext cx="3743499" cy="32419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/>
              <a:t>Tomcat</a:t>
            </a:r>
            <a:endParaRPr lang="ko-KR" altLang="en-US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934F68C-233D-44AD-9741-6E04625A4182}"/>
              </a:ext>
            </a:extLst>
          </p:cNvPr>
          <p:cNvSpPr txBox="1"/>
          <p:nvPr/>
        </p:nvSpPr>
        <p:spPr>
          <a:xfrm>
            <a:off x="257694" y="209123"/>
            <a:ext cx="11654443" cy="3708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서비스 실행 및 확인</a:t>
            </a:r>
          </a:p>
        </p:txBody>
      </p:sp>
    </p:spTree>
    <p:extLst>
      <p:ext uri="{BB962C8B-B14F-4D97-AF65-F5344CB8AC3E}">
        <p14:creationId xmlns:p14="http://schemas.microsoft.com/office/powerpoint/2010/main" val="28317513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2AB2C5C-F60A-46B4-AFDE-6DF699FA1762}"/>
              </a:ext>
            </a:extLst>
          </p:cNvPr>
          <p:cNvSpPr txBox="1"/>
          <p:nvPr/>
        </p:nvSpPr>
        <p:spPr>
          <a:xfrm>
            <a:off x="371138" y="727592"/>
            <a:ext cx="5500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Zookeeper instance2 </a:t>
            </a:r>
            <a:r>
              <a:rPr lang="ko-KR" altLang="en-US" dirty="0"/>
              <a:t>서비스 등록 및 시작</a:t>
            </a:r>
            <a:endParaRPr lang="en-US" altLang="ko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EF00C6-876C-4F5D-8F32-E5E6C5B662CB}"/>
              </a:ext>
            </a:extLst>
          </p:cNvPr>
          <p:cNvSpPr txBox="1"/>
          <p:nvPr/>
        </p:nvSpPr>
        <p:spPr>
          <a:xfrm>
            <a:off x="257694" y="209123"/>
            <a:ext cx="11654443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b="1" dirty="0" err="1"/>
              <a:t>ZooKeeper</a:t>
            </a:r>
            <a:r>
              <a:rPr lang="en-US" altLang="ko-KR" b="1" dirty="0"/>
              <a:t> Install</a:t>
            </a:r>
            <a:endParaRPr lang="ko-KR" altLang="en-US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2B3C2C-8ECA-4885-9935-AE103B0BAECB}"/>
              </a:ext>
            </a:extLst>
          </p:cNvPr>
          <p:cNvSpPr txBox="1"/>
          <p:nvPr/>
        </p:nvSpPr>
        <p:spPr>
          <a:xfrm>
            <a:off x="454914" y="1096924"/>
            <a:ext cx="4430852" cy="57092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 err="1"/>
              <a:t>sudo</a:t>
            </a:r>
            <a:r>
              <a:rPr lang="en-US" altLang="ko-KR" sz="1400" dirty="0"/>
              <a:t> vi /data001/zookeeper/data2/</a:t>
            </a:r>
            <a:r>
              <a:rPr lang="en-US" altLang="ko-KR" sz="1400" dirty="0" err="1"/>
              <a:t>myid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100" dirty="0"/>
              <a:t>1</a:t>
            </a:r>
          </a:p>
          <a:p>
            <a:r>
              <a:rPr lang="en-US" altLang="ko-KR" sz="1400" dirty="0"/>
              <a:t>※</a:t>
            </a:r>
            <a:r>
              <a:rPr lang="en-US" altLang="ko-KR" sz="1400" dirty="0" err="1"/>
              <a:t>myid</a:t>
            </a:r>
            <a:r>
              <a:rPr lang="ko-KR" altLang="en-US" sz="1400" dirty="0"/>
              <a:t>는 </a:t>
            </a:r>
            <a:r>
              <a:rPr lang="en-US" altLang="ko-KR" sz="1400" dirty="0" err="1"/>
              <a:t>zoo.cfg</a:t>
            </a:r>
            <a:r>
              <a:rPr lang="en-US" altLang="ko-KR" sz="1400" dirty="0"/>
              <a:t> server.1,2,3 </a:t>
            </a:r>
            <a:r>
              <a:rPr lang="ko-KR" altLang="en-US" sz="1400" dirty="0"/>
              <a:t>에 맞춰서 작성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 err="1"/>
              <a:t>sudo</a:t>
            </a:r>
            <a:r>
              <a:rPr lang="en-US" altLang="ko-KR" sz="1400" dirty="0"/>
              <a:t> vi /</a:t>
            </a:r>
            <a:r>
              <a:rPr lang="en-US" altLang="ko-KR" sz="1400" dirty="0" err="1"/>
              <a:t>etc</a:t>
            </a:r>
            <a:r>
              <a:rPr lang="en-US" altLang="ko-KR" sz="1400" dirty="0"/>
              <a:t>/</a:t>
            </a:r>
            <a:r>
              <a:rPr lang="en-US" altLang="ko-KR" sz="1400" dirty="0" err="1"/>
              <a:t>init.d</a:t>
            </a:r>
            <a:r>
              <a:rPr lang="en-US" altLang="ko-KR" sz="1400" dirty="0"/>
              <a:t>/zookeeper-server2</a:t>
            </a:r>
          </a:p>
          <a:p>
            <a:endParaRPr lang="en-US" altLang="ko-KR" sz="1400" dirty="0"/>
          </a:p>
          <a:p>
            <a:r>
              <a:rPr lang="en-US" altLang="ko-KR" sz="1000" dirty="0"/>
              <a:t>#!/bin/sh</a:t>
            </a:r>
          </a:p>
          <a:p>
            <a:r>
              <a:rPr lang="en-US" altLang="ko-KR" sz="1000" dirty="0"/>
              <a:t>#</a:t>
            </a:r>
          </a:p>
          <a:p>
            <a:r>
              <a:rPr lang="en-US" altLang="ko-KR" sz="1000" dirty="0"/>
              <a:t># </a:t>
            </a:r>
            <a:r>
              <a:rPr lang="en-US" altLang="ko-KR" sz="1000" dirty="0" err="1"/>
              <a:t>chkconfig</a:t>
            </a:r>
            <a:r>
              <a:rPr lang="en-US" altLang="ko-KR" sz="1000" dirty="0"/>
              <a:t>: - 80 05</a:t>
            </a:r>
          </a:p>
          <a:p>
            <a:r>
              <a:rPr lang="en-US" altLang="ko-KR" sz="1000" dirty="0"/>
              <a:t># description: zookeeper server</a:t>
            </a:r>
          </a:p>
          <a:p>
            <a:r>
              <a:rPr lang="en-US" altLang="ko-KR" sz="1000" dirty="0"/>
              <a:t>#</a:t>
            </a:r>
          </a:p>
          <a:p>
            <a:r>
              <a:rPr lang="en-US" altLang="ko-KR" sz="1000" dirty="0"/>
              <a:t>BIN_PATH=/engn001/zookeeper2/bin</a:t>
            </a:r>
          </a:p>
          <a:p>
            <a:r>
              <a:rPr lang="en-US" altLang="ko-KR" sz="1000" dirty="0"/>
              <a:t>case $1 in</a:t>
            </a:r>
          </a:p>
          <a:p>
            <a:r>
              <a:rPr lang="en-US" altLang="ko-KR" sz="1000" dirty="0"/>
              <a:t>        start) ${BIN_PATH}/zkServer.sh start ;;</a:t>
            </a:r>
          </a:p>
          <a:p>
            <a:r>
              <a:rPr lang="en-US" altLang="ko-KR" sz="1000" dirty="0"/>
              <a:t>        stop) ${BIN_PATH}/zkServer.sh stop ;;</a:t>
            </a:r>
          </a:p>
          <a:p>
            <a:r>
              <a:rPr lang="en-US" altLang="ko-KR" sz="1000" dirty="0"/>
              <a:t>        status) ${BIN_PATH}/zkServer.sh status ;;</a:t>
            </a:r>
          </a:p>
          <a:p>
            <a:r>
              <a:rPr lang="en-US" altLang="ko-KR" sz="1000" dirty="0"/>
              <a:t>        restart) ${BIN_PATH}/zkServer.sh restart ;;</a:t>
            </a:r>
          </a:p>
          <a:p>
            <a:r>
              <a:rPr lang="en-US" altLang="ko-KR" sz="1000" dirty="0"/>
              <a:t>                *) echo "require </a:t>
            </a:r>
            <a:r>
              <a:rPr lang="en-US" altLang="ko-KR" sz="1000" dirty="0" err="1"/>
              <a:t>start|stop|status|restart</a:t>
            </a:r>
            <a:r>
              <a:rPr lang="en-US" altLang="ko-KR" sz="1000" dirty="0"/>
              <a:t>"</a:t>
            </a:r>
          </a:p>
          <a:p>
            <a:r>
              <a:rPr lang="en-US" altLang="ko-KR" sz="1000" dirty="0" err="1"/>
              <a:t>esac</a:t>
            </a:r>
            <a:endParaRPr lang="en-US" altLang="ko-KR" sz="1000" dirty="0"/>
          </a:p>
          <a:p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cd /</a:t>
            </a:r>
            <a:r>
              <a:rPr lang="en-US" altLang="ko-KR" sz="1400" dirty="0" err="1"/>
              <a:t>etc</a:t>
            </a:r>
            <a:r>
              <a:rPr lang="en-US" altLang="ko-KR" sz="1400" dirty="0"/>
              <a:t>/</a:t>
            </a:r>
            <a:r>
              <a:rPr lang="en-US" altLang="ko-KR" sz="1400" dirty="0" err="1"/>
              <a:t>init.d</a:t>
            </a:r>
            <a:endParaRPr lang="en-US" altLang="ko-KR" sz="1400" dirty="0"/>
          </a:p>
          <a:p>
            <a:r>
              <a:rPr lang="en-US" altLang="ko-KR" sz="1400" dirty="0" err="1"/>
              <a:t>sudo</a:t>
            </a:r>
            <a:r>
              <a:rPr lang="en-US" altLang="ko-KR" sz="1400" dirty="0"/>
              <a:t> </a:t>
            </a:r>
            <a:r>
              <a:rPr lang="en-US" altLang="ko-KR" sz="1400" dirty="0" err="1"/>
              <a:t>chmod</a:t>
            </a:r>
            <a:r>
              <a:rPr lang="en-US" altLang="ko-KR" sz="1400" dirty="0"/>
              <a:t> +x zookeeper-server2</a:t>
            </a:r>
          </a:p>
          <a:p>
            <a:r>
              <a:rPr lang="en-US" altLang="ko-KR" sz="1400" dirty="0" err="1"/>
              <a:t>sudo</a:t>
            </a:r>
            <a:r>
              <a:rPr lang="en-US" altLang="ko-KR" sz="1400" dirty="0"/>
              <a:t> </a:t>
            </a:r>
            <a:r>
              <a:rPr lang="en-US" altLang="ko-KR" sz="1400" dirty="0" err="1"/>
              <a:t>chkconfig</a:t>
            </a:r>
            <a:r>
              <a:rPr lang="en-US" altLang="ko-KR" sz="1400" dirty="0"/>
              <a:t> --add zookeeper-server2</a:t>
            </a:r>
          </a:p>
          <a:p>
            <a:r>
              <a:rPr lang="en-US" altLang="ko-KR" sz="1400" dirty="0" err="1"/>
              <a:t>sudo</a:t>
            </a:r>
            <a:r>
              <a:rPr lang="en-US" altLang="ko-KR" sz="1400" dirty="0"/>
              <a:t> </a:t>
            </a:r>
            <a:r>
              <a:rPr lang="en-US" altLang="ko-KR" sz="1400" dirty="0" err="1"/>
              <a:t>chkconfig</a:t>
            </a:r>
            <a:r>
              <a:rPr lang="en-US" altLang="ko-KR" sz="1400" dirty="0"/>
              <a:t> zookeeper-server2 on</a:t>
            </a:r>
          </a:p>
          <a:p>
            <a:endParaRPr lang="en-US" altLang="ko-KR" sz="1400" dirty="0"/>
          </a:p>
          <a:p>
            <a:r>
              <a:rPr lang="en-US" altLang="ko-KR" sz="1400" dirty="0" err="1"/>
              <a:t>sudo</a:t>
            </a:r>
            <a:r>
              <a:rPr lang="en-US" altLang="ko-KR" sz="1400" dirty="0"/>
              <a:t> service zookeeper-server2 start</a:t>
            </a:r>
          </a:p>
          <a:p>
            <a:r>
              <a:rPr lang="en-US" altLang="ko-KR" sz="1400" dirty="0" err="1"/>
              <a:t>sudo</a:t>
            </a:r>
            <a:r>
              <a:rPr lang="en-US" altLang="ko-KR" sz="1400" dirty="0"/>
              <a:t> service zookeeper-server2 status</a:t>
            </a:r>
          </a:p>
          <a:p>
            <a:endParaRPr lang="en-US" altLang="ko-KR" sz="14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82A4F65-FCC9-4C2F-83E8-80C9E921A3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0086" y="727592"/>
            <a:ext cx="4515480" cy="171473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DA47648F-4573-4D4D-AF23-E4A0EB68C6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400" b="11858"/>
          <a:stretch/>
        </p:blipFill>
        <p:spPr>
          <a:xfrm>
            <a:off x="5244440" y="2679860"/>
            <a:ext cx="6353393" cy="2829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5662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2AB2C5C-F60A-46B4-AFDE-6DF699FA1762}"/>
              </a:ext>
            </a:extLst>
          </p:cNvPr>
          <p:cNvSpPr txBox="1"/>
          <p:nvPr/>
        </p:nvSpPr>
        <p:spPr>
          <a:xfrm>
            <a:off x="371138" y="727592"/>
            <a:ext cx="5500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Zookeeper instance3 </a:t>
            </a:r>
            <a:r>
              <a:rPr lang="ko-KR" altLang="en-US" dirty="0"/>
              <a:t>서비스 등록 및 시작</a:t>
            </a:r>
            <a:endParaRPr lang="en-US" altLang="ko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EF00C6-876C-4F5D-8F32-E5E6C5B662CB}"/>
              </a:ext>
            </a:extLst>
          </p:cNvPr>
          <p:cNvSpPr txBox="1"/>
          <p:nvPr/>
        </p:nvSpPr>
        <p:spPr>
          <a:xfrm>
            <a:off x="257694" y="209123"/>
            <a:ext cx="11654443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b="1" dirty="0" err="1"/>
              <a:t>ZooKeeper</a:t>
            </a:r>
            <a:r>
              <a:rPr lang="en-US" altLang="ko-KR" b="1" dirty="0"/>
              <a:t> Install</a:t>
            </a:r>
            <a:endParaRPr lang="ko-KR" altLang="en-US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2B3C2C-8ECA-4885-9935-AE103B0BAECB}"/>
              </a:ext>
            </a:extLst>
          </p:cNvPr>
          <p:cNvSpPr txBox="1"/>
          <p:nvPr/>
        </p:nvSpPr>
        <p:spPr>
          <a:xfrm>
            <a:off x="454914" y="1096924"/>
            <a:ext cx="4430852" cy="57092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 err="1"/>
              <a:t>sudo</a:t>
            </a:r>
            <a:r>
              <a:rPr lang="en-US" altLang="ko-KR" sz="1400" dirty="0"/>
              <a:t> vi /data001/zookeeper/data3/</a:t>
            </a:r>
            <a:r>
              <a:rPr lang="en-US" altLang="ko-KR" sz="1400" dirty="0" err="1"/>
              <a:t>myid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100" dirty="0"/>
              <a:t>1</a:t>
            </a:r>
          </a:p>
          <a:p>
            <a:r>
              <a:rPr lang="en-US" altLang="ko-KR" sz="1400" dirty="0"/>
              <a:t>※</a:t>
            </a:r>
            <a:r>
              <a:rPr lang="en-US" altLang="ko-KR" sz="1400" dirty="0" err="1"/>
              <a:t>myid</a:t>
            </a:r>
            <a:r>
              <a:rPr lang="ko-KR" altLang="en-US" sz="1400" dirty="0"/>
              <a:t>는 </a:t>
            </a:r>
            <a:r>
              <a:rPr lang="en-US" altLang="ko-KR" sz="1400" dirty="0" err="1"/>
              <a:t>zoo.cfg</a:t>
            </a:r>
            <a:r>
              <a:rPr lang="en-US" altLang="ko-KR" sz="1400" dirty="0"/>
              <a:t> server.1,2,3 </a:t>
            </a:r>
            <a:r>
              <a:rPr lang="ko-KR" altLang="en-US" sz="1400" dirty="0"/>
              <a:t>에 맞춰서 작성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 err="1"/>
              <a:t>sudo</a:t>
            </a:r>
            <a:r>
              <a:rPr lang="en-US" altLang="ko-KR" sz="1400" dirty="0"/>
              <a:t> vi /</a:t>
            </a:r>
            <a:r>
              <a:rPr lang="en-US" altLang="ko-KR" sz="1400" dirty="0" err="1"/>
              <a:t>etc</a:t>
            </a:r>
            <a:r>
              <a:rPr lang="en-US" altLang="ko-KR" sz="1400" dirty="0"/>
              <a:t>/</a:t>
            </a:r>
            <a:r>
              <a:rPr lang="en-US" altLang="ko-KR" sz="1400" dirty="0" err="1"/>
              <a:t>init.d</a:t>
            </a:r>
            <a:r>
              <a:rPr lang="en-US" altLang="ko-KR" sz="1400" dirty="0"/>
              <a:t>/zookeeper-server3</a:t>
            </a:r>
          </a:p>
          <a:p>
            <a:endParaRPr lang="en-US" altLang="ko-KR" sz="1400" dirty="0"/>
          </a:p>
          <a:p>
            <a:r>
              <a:rPr lang="en-US" altLang="ko-KR" sz="1000" dirty="0"/>
              <a:t>#!/bin/sh</a:t>
            </a:r>
          </a:p>
          <a:p>
            <a:r>
              <a:rPr lang="en-US" altLang="ko-KR" sz="1000" dirty="0"/>
              <a:t>#</a:t>
            </a:r>
          </a:p>
          <a:p>
            <a:r>
              <a:rPr lang="en-US" altLang="ko-KR" sz="1000" dirty="0"/>
              <a:t># </a:t>
            </a:r>
            <a:r>
              <a:rPr lang="en-US" altLang="ko-KR" sz="1000" dirty="0" err="1"/>
              <a:t>chkconfig</a:t>
            </a:r>
            <a:r>
              <a:rPr lang="en-US" altLang="ko-KR" sz="1000" dirty="0"/>
              <a:t>: - 80 05</a:t>
            </a:r>
          </a:p>
          <a:p>
            <a:r>
              <a:rPr lang="en-US" altLang="ko-KR" sz="1000" dirty="0"/>
              <a:t># description: zookeeper server</a:t>
            </a:r>
          </a:p>
          <a:p>
            <a:r>
              <a:rPr lang="en-US" altLang="ko-KR" sz="1000" dirty="0"/>
              <a:t>#</a:t>
            </a:r>
          </a:p>
          <a:p>
            <a:r>
              <a:rPr lang="en-US" altLang="ko-KR" sz="1000" dirty="0"/>
              <a:t>BIN_PATH=/engn001/zookeeper3/bin</a:t>
            </a:r>
          </a:p>
          <a:p>
            <a:r>
              <a:rPr lang="en-US" altLang="ko-KR" sz="1000" dirty="0"/>
              <a:t>case $1 in</a:t>
            </a:r>
          </a:p>
          <a:p>
            <a:r>
              <a:rPr lang="en-US" altLang="ko-KR" sz="1000" dirty="0"/>
              <a:t>        start) ${BIN_PATH}/zkServer.sh start ;;</a:t>
            </a:r>
          </a:p>
          <a:p>
            <a:r>
              <a:rPr lang="en-US" altLang="ko-KR" sz="1000" dirty="0"/>
              <a:t>        stop) ${BIN_PATH}/zkServer.sh stop ;;</a:t>
            </a:r>
          </a:p>
          <a:p>
            <a:r>
              <a:rPr lang="en-US" altLang="ko-KR" sz="1000" dirty="0"/>
              <a:t>        status) ${BIN_PATH}/zkServer.sh status ;;</a:t>
            </a:r>
          </a:p>
          <a:p>
            <a:r>
              <a:rPr lang="en-US" altLang="ko-KR" sz="1000" dirty="0"/>
              <a:t>        restart) ${BIN_PATH}/zkServer.sh restart ;;</a:t>
            </a:r>
          </a:p>
          <a:p>
            <a:r>
              <a:rPr lang="en-US" altLang="ko-KR" sz="1000" dirty="0"/>
              <a:t>                *) echo "require </a:t>
            </a:r>
            <a:r>
              <a:rPr lang="en-US" altLang="ko-KR" sz="1000" dirty="0" err="1"/>
              <a:t>start|stop|status|restart</a:t>
            </a:r>
            <a:r>
              <a:rPr lang="en-US" altLang="ko-KR" sz="1000" dirty="0"/>
              <a:t>"</a:t>
            </a:r>
          </a:p>
          <a:p>
            <a:r>
              <a:rPr lang="en-US" altLang="ko-KR" sz="1000" dirty="0" err="1"/>
              <a:t>esac</a:t>
            </a:r>
            <a:endParaRPr lang="en-US" altLang="ko-KR" sz="1000" dirty="0"/>
          </a:p>
          <a:p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cd /</a:t>
            </a:r>
            <a:r>
              <a:rPr lang="en-US" altLang="ko-KR" sz="1400" dirty="0" err="1"/>
              <a:t>etc</a:t>
            </a:r>
            <a:r>
              <a:rPr lang="en-US" altLang="ko-KR" sz="1400" dirty="0"/>
              <a:t>/</a:t>
            </a:r>
            <a:r>
              <a:rPr lang="en-US" altLang="ko-KR" sz="1400" dirty="0" err="1"/>
              <a:t>init.d</a:t>
            </a:r>
            <a:endParaRPr lang="en-US" altLang="ko-KR" sz="1400" dirty="0"/>
          </a:p>
          <a:p>
            <a:r>
              <a:rPr lang="en-US" altLang="ko-KR" sz="1400" dirty="0" err="1"/>
              <a:t>sudo</a:t>
            </a:r>
            <a:r>
              <a:rPr lang="en-US" altLang="ko-KR" sz="1400" dirty="0"/>
              <a:t> </a:t>
            </a:r>
            <a:r>
              <a:rPr lang="en-US" altLang="ko-KR" sz="1400" dirty="0" err="1"/>
              <a:t>chmod</a:t>
            </a:r>
            <a:r>
              <a:rPr lang="en-US" altLang="ko-KR" sz="1400" dirty="0"/>
              <a:t> +x zookeeper-server3</a:t>
            </a:r>
          </a:p>
          <a:p>
            <a:r>
              <a:rPr lang="en-US" altLang="ko-KR" sz="1400" dirty="0" err="1"/>
              <a:t>sudo</a:t>
            </a:r>
            <a:r>
              <a:rPr lang="en-US" altLang="ko-KR" sz="1400" dirty="0"/>
              <a:t> </a:t>
            </a:r>
            <a:r>
              <a:rPr lang="en-US" altLang="ko-KR" sz="1400" dirty="0" err="1"/>
              <a:t>chkconfig</a:t>
            </a:r>
            <a:r>
              <a:rPr lang="en-US" altLang="ko-KR" sz="1400" dirty="0"/>
              <a:t> --add zookeeper-server3</a:t>
            </a:r>
          </a:p>
          <a:p>
            <a:r>
              <a:rPr lang="en-US" altLang="ko-KR" sz="1400" dirty="0" err="1"/>
              <a:t>sudo</a:t>
            </a:r>
            <a:r>
              <a:rPr lang="en-US" altLang="ko-KR" sz="1400" dirty="0"/>
              <a:t> </a:t>
            </a:r>
            <a:r>
              <a:rPr lang="en-US" altLang="ko-KR" sz="1400" dirty="0" err="1"/>
              <a:t>chkconfig</a:t>
            </a:r>
            <a:r>
              <a:rPr lang="en-US" altLang="ko-KR" sz="1400" dirty="0"/>
              <a:t> zookeeper-server3 on</a:t>
            </a:r>
          </a:p>
          <a:p>
            <a:endParaRPr lang="en-US" altLang="ko-KR" sz="1400" dirty="0"/>
          </a:p>
          <a:p>
            <a:r>
              <a:rPr lang="en-US" altLang="ko-KR" sz="1400" dirty="0" err="1"/>
              <a:t>sudo</a:t>
            </a:r>
            <a:r>
              <a:rPr lang="en-US" altLang="ko-KR" sz="1400" dirty="0"/>
              <a:t> service zookeeper-server3 start</a:t>
            </a:r>
          </a:p>
          <a:p>
            <a:r>
              <a:rPr lang="en-US" altLang="ko-KR" sz="1400" dirty="0" err="1"/>
              <a:t>sudo</a:t>
            </a:r>
            <a:r>
              <a:rPr lang="en-US" altLang="ko-KR" sz="1400" dirty="0"/>
              <a:t> service zookeeper-server3 status</a:t>
            </a:r>
          </a:p>
          <a:p>
            <a:endParaRPr lang="en-US" altLang="ko-KR" sz="14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82A4F65-FCC9-4C2F-83E8-80C9E921A3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0086" y="727592"/>
            <a:ext cx="4515480" cy="171473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0F13D45-FB4E-4D44-A223-F64D87F39F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0086" y="2656425"/>
            <a:ext cx="6258798" cy="2934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5728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23AA964-0087-4E1B-A39B-1BBD60CACAE0}"/>
              </a:ext>
            </a:extLst>
          </p:cNvPr>
          <p:cNvSpPr txBox="1"/>
          <p:nvPr/>
        </p:nvSpPr>
        <p:spPr>
          <a:xfrm>
            <a:off x="257694" y="209123"/>
            <a:ext cx="11654443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b="1" dirty="0" err="1"/>
              <a:t>Thingworx</a:t>
            </a:r>
            <a:r>
              <a:rPr lang="en-US" altLang="ko-KR" b="1" dirty="0"/>
              <a:t> 9.2 Install</a:t>
            </a:r>
            <a:endParaRPr lang="ko-KR" alt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7BB2C9-C2CF-4E59-B8A3-0EBB6C6AE0E7}"/>
              </a:ext>
            </a:extLst>
          </p:cNvPr>
          <p:cNvSpPr txBox="1"/>
          <p:nvPr/>
        </p:nvSpPr>
        <p:spPr>
          <a:xfrm>
            <a:off x="335279" y="725978"/>
            <a:ext cx="1944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 OpenJDK </a:t>
            </a:r>
            <a:r>
              <a:rPr lang="ko-KR" altLang="en-US" dirty="0"/>
              <a:t>설치</a:t>
            </a:r>
            <a:endParaRPr lang="en-US" altLang="ko-KR" dirty="0"/>
          </a:p>
        </p:txBody>
      </p:sp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01D3B182-DCDE-4FD8-8390-EE46F3C1D6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376" y="1337360"/>
            <a:ext cx="7683659" cy="50274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8B949A1-45F0-4215-AE16-81359DFB93F4}"/>
              </a:ext>
            </a:extLst>
          </p:cNvPr>
          <p:cNvSpPr txBox="1"/>
          <p:nvPr/>
        </p:nvSpPr>
        <p:spPr>
          <a:xfrm>
            <a:off x="448239" y="1422635"/>
            <a:ext cx="4078940" cy="41857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/>
              <a:t>1.자바 </a:t>
            </a:r>
            <a:r>
              <a:rPr lang="ko-KR" altLang="en-US" sz="1400" dirty="0" err="1"/>
              <a:t>rpm</a:t>
            </a:r>
            <a:r>
              <a:rPr lang="ko-KR" altLang="en-US" sz="1400" dirty="0"/>
              <a:t> 설치</a:t>
            </a:r>
          </a:p>
          <a:p>
            <a:r>
              <a:rPr lang="ko-KR" altLang="en-US" sz="1400" dirty="0" err="1"/>
              <a:t>sudo</a:t>
            </a:r>
            <a:r>
              <a:rPr lang="ko-KR" altLang="en-US" sz="1400" dirty="0"/>
              <a:t> </a:t>
            </a:r>
            <a:r>
              <a:rPr lang="ko-KR" altLang="en-US" sz="1400" dirty="0" err="1"/>
              <a:t>rpm</a:t>
            </a:r>
            <a:r>
              <a:rPr lang="ko-KR" altLang="en-US" sz="1400" dirty="0"/>
              <a:t> -</a:t>
            </a:r>
            <a:r>
              <a:rPr lang="ko-KR" altLang="en-US" sz="1400" dirty="0" err="1"/>
              <a:t>i</a:t>
            </a:r>
            <a:r>
              <a:rPr lang="ko-KR" altLang="en-US" sz="1400" dirty="0"/>
              <a:t> java-11-amazon-corretto-devel-11.0.12.7-1.x86_64.rpm</a:t>
            </a:r>
            <a:endParaRPr lang="en-US" altLang="ko-KR" sz="1400" dirty="0"/>
          </a:p>
          <a:p>
            <a:endParaRPr lang="ko-KR" altLang="en-US" sz="1400" dirty="0"/>
          </a:p>
          <a:p>
            <a:r>
              <a:rPr lang="ko-KR" altLang="en-US" sz="1400" dirty="0"/>
              <a:t>2.심볼릭 링크 등록</a:t>
            </a:r>
          </a:p>
          <a:p>
            <a:r>
              <a:rPr lang="ko-KR" altLang="en-US" sz="1400" dirty="0" err="1"/>
              <a:t>sudo</a:t>
            </a:r>
            <a:r>
              <a:rPr lang="ko-KR" altLang="en-US" sz="1400" dirty="0"/>
              <a:t> </a:t>
            </a:r>
            <a:r>
              <a:rPr lang="ko-KR" altLang="en-US" sz="1400" dirty="0" err="1"/>
              <a:t>alternatives</a:t>
            </a:r>
            <a:r>
              <a:rPr lang="ko-KR" altLang="en-US" sz="1400" dirty="0"/>
              <a:t> --</a:t>
            </a:r>
            <a:r>
              <a:rPr lang="ko-KR" altLang="en-US" sz="1400" dirty="0" err="1"/>
              <a:t>install</a:t>
            </a:r>
            <a:r>
              <a:rPr lang="ko-KR" altLang="en-US" sz="1400" dirty="0"/>
              <a:t> /</a:t>
            </a:r>
            <a:r>
              <a:rPr lang="ko-KR" altLang="en-US" sz="1400" dirty="0" err="1"/>
              <a:t>usr</a:t>
            </a:r>
            <a:r>
              <a:rPr lang="ko-KR" altLang="en-US" sz="1400" dirty="0"/>
              <a:t>/</a:t>
            </a:r>
            <a:r>
              <a:rPr lang="ko-KR" altLang="en-US" sz="1400" dirty="0" err="1"/>
              <a:t>bin</a:t>
            </a:r>
            <a:r>
              <a:rPr lang="ko-KR" altLang="en-US" sz="1400" dirty="0"/>
              <a:t>/</a:t>
            </a:r>
            <a:r>
              <a:rPr lang="ko-KR" altLang="en-US" sz="1400" dirty="0" err="1"/>
              <a:t>java</a:t>
            </a:r>
            <a:r>
              <a:rPr lang="ko-KR" altLang="en-US" sz="1400" dirty="0"/>
              <a:t> </a:t>
            </a:r>
            <a:r>
              <a:rPr lang="ko-KR" altLang="en-US" sz="1400" dirty="0" err="1"/>
              <a:t>java</a:t>
            </a:r>
            <a:r>
              <a:rPr lang="ko-KR" altLang="en-US" sz="1400" dirty="0"/>
              <a:t> /</a:t>
            </a:r>
            <a:r>
              <a:rPr lang="ko-KR" altLang="en-US" sz="1400" dirty="0" err="1"/>
              <a:t>usr</a:t>
            </a:r>
            <a:r>
              <a:rPr lang="ko-KR" altLang="en-US" sz="1400" dirty="0"/>
              <a:t>/</a:t>
            </a:r>
            <a:r>
              <a:rPr lang="ko-KR" altLang="en-US" sz="1400" dirty="0" err="1"/>
              <a:t>lib</a:t>
            </a:r>
            <a:r>
              <a:rPr lang="ko-KR" altLang="en-US" sz="1400" dirty="0"/>
              <a:t>/</a:t>
            </a:r>
            <a:r>
              <a:rPr lang="ko-KR" altLang="en-US" sz="1400" dirty="0" err="1"/>
              <a:t>jvm</a:t>
            </a:r>
            <a:r>
              <a:rPr lang="ko-KR" altLang="en-US" sz="1400" dirty="0"/>
              <a:t>/java-11-amazon-corretto/</a:t>
            </a:r>
            <a:r>
              <a:rPr lang="ko-KR" altLang="en-US" sz="1400" dirty="0" err="1"/>
              <a:t>bin</a:t>
            </a:r>
            <a:r>
              <a:rPr lang="ko-KR" altLang="en-US" sz="1400" dirty="0"/>
              <a:t>/</a:t>
            </a:r>
            <a:r>
              <a:rPr lang="ko-KR" altLang="en-US" sz="1400" dirty="0" err="1"/>
              <a:t>java</a:t>
            </a:r>
            <a:r>
              <a:rPr lang="ko-KR" altLang="en-US" sz="1400" dirty="0"/>
              <a:t> 1</a:t>
            </a:r>
          </a:p>
          <a:p>
            <a:r>
              <a:rPr lang="ko-KR" altLang="en-US" sz="1400" dirty="0" err="1"/>
              <a:t>sudo</a:t>
            </a:r>
            <a:r>
              <a:rPr lang="ko-KR" altLang="en-US" sz="1400" dirty="0"/>
              <a:t> </a:t>
            </a:r>
            <a:r>
              <a:rPr lang="ko-KR" altLang="en-US" sz="1400" dirty="0" err="1"/>
              <a:t>alternatives</a:t>
            </a:r>
            <a:r>
              <a:rPr lang="ko-KR" altLang="en-US" sz="1400" dirty="0"/>
              <a:t> --</a:t>
            </a:r>
            <a:r>
              <a:rPr lang="ko-KR" altLang="en-US" sz="1400" dirty="0" err="1"/>
              <a:t>install</a:t>
            </a:r>
            <a:r>
              <a:rPr lang="ko-KR" altLang="en-US" sz="1400" dirty="0"/>
              <a:t> /</a:t>
            </a:r>
            <a:r>
              <a:rPr lang="ko-KR" altLang="en-US" sz="1400" dirty="0" err="1"/>
              <a:t>usr</a:t>
            </a:r>
            <a:r>
              <a:rPr lang="ko-KR" altLang="en-US" sz="1400" dirty="0"/>
              <a:t>/</a:t>
            </a:r>
            <a:r>
              <a:rPr lang="ko-KR" altLang="en-US" sz="1400" dirty="0" err="1"/>
              <a:t>bin</a:t>
            </a:r>
            <a:r>
              <a:rPr lang="ko-KR" altLang="en-US" sz="1400" dirty="0"/>
              <a:t>/</a:t>
            </a:r>
            <a:r>
              <a:rPr lang="ko-KR" altLang="en-US" sz="1400" dirty="0" err="1"/>
              <a:t>keytool</a:t>
            </a:r>
            <a:r>
              <a:rPr lang="ko-KR" altLang="en-US" sz="1400" dirty="0"/>
              <a:t> </a:t>
            </a:r>
            <a:r>
              <a:rPr lang="ko-KR" altLang="en-US" sz="1400" dirty="0" err="1"/>
              <a:t>keytool</a:t>
            </a:r>
            <a:r>
              <a:rPr lang="ko-KR" altLang="en-US" sz="1400" dirty="0"/>
              <a:t> /</a:t>
            </a:r>
            <a:r>
              <a:rPr lang="ko-KR" altLang="en-US" sz="1400" dirty="0" err="1"/>
              <a:t>usr</a:t>
            </a:r>
            <a:r>
              <a:rPr lang="ko-KR" altLang="en-US" sz="1400" dirty="0"/>
              <a:t>/</a:t>
            </a:r>
            <a:r>
              <a:rPr lang="ko-KR" altLang="en-US" sz="1400" dirty="0" err="1"/>
              <a:t>lib</a:t>
            </a:r>
            <a:r>
              <a:rPr lang="ko-KR" altLang="en-US" sz="1400" dirty="0"/>
              <a:t>/</a:t>
            </a:r>
            <a:r>
              <a:rPr lang="ko-KR" altLang="en-US" sz="1400" dirty="0" err="1"/>
              <a:t>jvm</a:t>
            </a:r>
            <a:r>
              <a:rPr lang="ko-KR" altLang="en-US" sz="1400" dirty="0"/>
              <a:t>/java-11-amazon-corretto/</a:t>
            </a:r>
            <a:r>
              <a:rPr lang="ko-KR" altLang="en-US" sz="1400" dirty="0" err="1"/>
              <a:t>bin</a:t>
            </a:r>
            <a:r>
              <a:rPr lang="ko-KR" altLang="en-US" sz="1400" dirty="0"/>
              <a:t>/</a:t>
            </a:r>
            <a:r>
              <a:rPr lang="ko-KR" altLang="en-US" sz="1400" dirty="0" err="1"/>
              <a:t>keytool</a:t>
            </a:r>
            <a:r>
              <a:rPr lang="ko-KR" altLang="en-US" sz="1400" dirty="0"/>
              <a:t> 1</a:t>
            </a:r>
            <a:endParaRPr lang="en-US" altLang="ko-KR" sz="1400" dirty="0"/>
          </a:p>
          <a:p>
            <a:endParaRPr lang="ko-KR" altLang="en-US" sz="1400" dirty="0"/>
          </a:p>
          <a:p>
            <a:r>
              <a:rPr lang="ko-KR" altLang="en-US" sz="1400" dirty="0"/>
              <a:t>3. 자바 권한</a:t>
            </a:r>
          </a:p>
          <a:p>
            <a:r>
              <a:rPr lang="ko-KR" altLang="en-US" sz="1400" dirty="0" err="1"/>
              <a:t>sudo</a:t>
            </a:r>
            <a:r>
              <a:rPr lang="ko-KR" altLang="en-US" sz="1400" dirty="0"/>
              <a:t> </a:t>
            </a:r>
            <a:r>
              <a:rPr lang="ko-KR" altLang="en-US" sz="1400" dirty="0" err="1"/>
              <a:t>chmod</a:t>
            </a:r>
            <a:r>
              <a:rPr lang="ko-KR" altLang="en-US" sz="1400" dirty="0"/>
              <a:t> </a:t>
            </a:r>
            <a:r>
              <a:rPr lang="ko-KR" altLang="en-US" sz="1400" dirty="0" err="1"/>
              <a:t>a+x</a:t>
            </a:r>
            <a:r>
              <a:rPr lang="ko-KR" altLang="en-US" sz="1400" dirty="0"/>
              <a:t> /</a:t>
            </a:r>
            <a:r>
              <a:rPr lang="ko-KR" altLang="en-US" sz="1400" dirty="0" err="1"/>
              <a:t>usr</a:t>
            </a:r>
            <a:r>
              <a:rPr lang="ko-KR" altLang="en-US" sz="1400" dirty="0"/>
              <a:t>/</a:t>
            </a:r>
            <a:r>
              <a:rPr lang="ko-KR" altLang="en-US" sz="1400" dirty="0" err="1"/>
              <a:t>bin</a:t>
            </a:r>
            <a:r>
              <a:rPr lang="ko-KR" altLang="en-US" sz="1400" dirty="0"/>
              <a:t>/</a:t>
            </a:r>
            <a:r>
              <a:rPr lang="ko-KR" altLang="en-US" sz="1400" dirty="0" err="1"/>
              <a:t>java</a:t>
            </a:r>
            <a:endParaRPr lang="ko-KR" altLang="en-US" sz="1400" dirty="0"/>
          </a:p>
          <a:p>
            <a:r>
              <a:rPr lang="ko-KR" altLang="en-US" sz="1400" dirty="0" err="1"/>
              <a:t>sudo</a:t>
            </a:r>
            <a:r>
              <a:rPr lang="ko-KR" altLang="en-US" sz="1400" dirty="0"/>
              <a:t> </a:t>
            </a:r>
            <a:r>
              <a:rPr lang="ko-KR" altLang="en-US" sz="1400" dirty="0" err="1"/>
              <a:t>chmod</a:t>
            </a:r>
            <a:r>
              <a:rPr lang="ko-KR" altLang="en-US" sz="1400" dirty="0"/>
              <a:t> </a:t>
            </a:r>
            <a:r>
              <a:rPr lang="ko-KR" altLang="en-US" sz="1400" dirty="0" err="1"/>
              <a:t>a+x</a:t>
            </a:r>
            <a:r>
              <a:rPr lang="ko-KR" altLang="en-US" sz="1400" dirty="0"/>
              <a:t> /</a:t>
            </a:r>
            <a:r>
              <a:rPr lang="ko-KR" altLang="en-US" sz="1400" dirty="0" err="1"/>
              <a:t>usr</a:t>
            </a:r>
            <a:r>
              <a:rPr lang="ko-KR" altLang="en-US" sz="1400" dirty="0"/>
              <a:t>/</a:t>
            </a:r>
            <a:r>
              <a:rPr lang="ko-KR" altLang="en-US" sz="1400" dirty="0" err="1"/>
              <a:t>bin</a:t>
            </a:r>
            <a:r>
              <a:rPr lang="ko-KR" altLang="en-US" sz="1400" dirty="0"/>
              <a:t>/</a:t>
            </a:r>
            <a:r>
              <a:rPr lang="ko-KR" altLang="en-US" sz="1400" dirty="0" err="1"/>
              <a:t>keytool</a:t>
            </a:r>
            <a:endParaRPr lang="ko-KR" altLang="en-US" sz="1400" dirty="0"/>
          </a:p>
          <a:p>
            <a:r>
              <a:rPr lang="ko-KR" altLang="en-US" sz="1400" dirty="0" err="1"/>
              <a:t>sudo</a:t>
            </a:r>
            <a:r>
              <a:rPr lang="ko-KR" altLang="en-US" sz="1400" dirty="0"/>
              <a:t> </a:t>
            </a:r>
            <a:r>
              <a:rPr lang="ko-KR" altLang="en-US" sz="1400" dirty="0" err="1"/>
              <a:t>chown</a:t>
            </a:r>
            <a:r>
              <a:rPr lang="ko-KR" altLang="en-US" sz="1400" dirty="0"/>
              <a:t> -</a:t>
            </a:r>
            <a:r>
              <a:rPr lang="ko-KR" altLang="en-US" sz="1400" dirty="0" err="1"/>
              <a:t>R</a:t>
            </a:r>
            <a:r>
              <a:rPr lang="ko-KR" altLang="en-US" sz="1400" dirty="0"/>
              <a:t> eiot_adm01:eiot_adm01 /</a:t>
            </a:r>
            <a:r>
              <a:rPr lang="ko-KR" altLang="en-US" sz="1400" dirty="0" err="1"/>
              <a:t>usr</a:t>
            </a:r>
            <a:r>
              <a:rPr lang="ko-KR" altLang="en-US" sz="1400" dirty="0"/>
              <a:t>/</a:t>
            </a:r>
            <a:r>
              <a:rPr lang="ko-KR" altLang="en-US" sz="1400" dirty="0" err="1"/>
              <a:t>lib</a:t>
            </a:r>
            <a:r>
              <a:rPr lang="ko-KR" altLang="en-US" sz="1400" dirty="0"/>
              <a:t>/</a:t>
            </a:r>
            <a:r>
              <a:rPr lang="ko-KR" altLang="en-US" sz="1400" dirty="0" err="1"/>
              <a:t>jvm</a:t>
            </a:r>
            <a:r>
              <a:rPr lang="ko-KR" altLang="en-US" sz="1400" dirty="0"/>
              <a:t>/java-11-amazon-corretto/</a:t>
            </a:r>
            <a:endParaRPr lang="en-US" altLang="ko-KR" sz="1400" dirty="0"/>
          </a:p>
          <a:p>
            <a:endParaRPr lang="ko-KR" altLang="en-US" sz="1400" dirty="0"/>
          </a:p>
          <a:p>
            <a:r>
              <a:rPr lang="ko-KR" altLang="en-US" sz="1400" dirty="0"/>
              <a:t>4.자바 선택</a:t>
            </a:r>
          </a:p>
          <a:p>
            <a:r>
              <a:rPr lang="ko-KR" altLang="en-US" sz="1400" dirty="0" err="1"/>
              <a:t>sudo</a:t>
            </a:r>
            <a:r>
              <a:rPr lang="ko-KR" altLang="en-US" sz="1400" dirty="0"/>
              <a:t> </a:t>
            </a:r>
            <a:r>
              <a:rPr lang="ko-KR" altLang="en-US" sz="1400" dirty="0" err="1"/>
              <a:t>alternatives</a:t>
            </a:r>
            <a:r>
              <a:rPr lang="ko-KR" altLang="en-US" sz="1400" dirty="0"/>
              <a:t> --</a:t>
            </a:r>
            <a:r>
              <a:rPr lang="ko-KR" altLang="en-US" sz="1400" dirty="0" err="1"/>
              <a:t>config</a:t>
            </a:r>
            <a:r>
              <a:rPr lang="ko-KR" altLang="en-US" sz="1400" dirty="0"/>
              <a:t> </a:t>
            </a:r>
            <a:r>
              <a:rPr lang="ko-KR" altLang="en-US" sz="1400" dirty="0" err="1"/>
              <a:t>java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2631669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A5A469C-C0EA-4166-9679-29A7AD19C53E}"/>
              </a:ext>
            </a:extLst>
          </p:cNvPr>
          <p:cNvSpPr txBox="1"/>
          <p:nvPr/>
        </p:nvSpPr>
        <p:spPr>
          <a:xfrm>
            <a:off x="335279" y="725978"/>
            <a:ext cx="1736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2. Tomcat </a:t>
            </a:r>
            <a:r>
              <a:rPr lang="ko-KR" altLang="en-US" dirty="0"/>
              <a:t>설치</a:t>
            </a:r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FDB802-5E2B-4A76-A6E5-CDCF9BA0506F}"/>
              </a:ext>
            </a:extLst>
          </p:cNvPr>
          <p:cNvSpPr txBox="1"/>
          <p:nvPr/>
        </p:nvSpPr>
        <p:spPr>
          <a:xfrm>
            <a:off x="257694" y="209123"/>
            <a:ext cx="11654443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b="1" dirty="0" err="1"/>
              <a:t>Thingworx</a:t>
            </a:r>
            <a:r>
              <a:rPr lang="en-US" altLang="ko-KR" b="1" dirty="0"/>
              <a:t> 9.2 Install</a:t>
            </a:r>
            <a:endParaRPr lang="ko-KR" altLang="en-US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110D478-CAF0-4B4C-9FB8-2300CC12DB94}"/>
              </a:ext>
            </a:extLst>
          </p:cNvPr>
          <p:cNvSpPr txBox="1"/>
          <p:nvPr/>
        </p:nvSpPr>
        <p:spPr>
          <a:xfrm>
            <a:off x="340661" y="1293565"/>
            <a:ext cx="4580965" cy="41857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/>
              <a:t>1.톰캣 압축 풀기</a:t>
            </a:r>
          </a:p>
          <a:p>
            <a:r>
              <a:rPr lang="ko-KR" altLang="en-US" sz="1400" dirty="0" err="1"/>
              <a:t>tar</a:t>
            </a:r>
            <a:r>
              <a:rPr lang="ko-KR" altLang="en-US" sz="1400" dirty="0"/>
              <a:t> -</a:t>
            </a:r>
            <a:r>
              <a:rPr lang="ko-KR" altLang="en-US" sz="1400" dirty="0" err="1"/>
              <a:t>xf</a:t>
            </a:r>
            <a:r>
              <a:rPr lang="ko-KR" altLang="en-US" sz="1400" dirty="0"/>
              <a:t> apache-tomcat-9.0.52.tar.gz</a:t>
            </a:r>
            <a:endParaRPr lang="en-US" altLang="ko-KR" sz="1400" dirty="0"/>
          </a:p>
          <a:p>
            <a:endParaRPr lang="ko-KR" altLang="en-US" sz="1400" dirty="0"/>
          </a:p>
          <a:p>
            <a:r>
              <a:rPr lang="ko-KR" altLang="en-US" sz="1400" dirty="0"/>
              <a:t>2.톰캣 이동</a:t>
            </a:r>
          </a:p>
          <a:p>
            <a:r>
              <a:rPr lang="ko-KR" altLang="en-US" sz="1400" dirty="0" err="1"/>
              <a:t>sudo</a:t>
            </a:r>
            <a:r>
              <a:rPr lang="ko-KR" altLang="en-US" sz="1400" dirty="0"/>
              <a:t> </a:t>
            </a:r>
            <a:r>
              <a:rPr lang="ko-KR" altLang="en-US" sz="1400" dirty="0" err="1"/>
              <a:t>mkdir</a:t>
            </a:r>
            <a:r>
              <a:rPr lang="ko-KR" altLang="en-US" sz="1400" dirty="0"/>
              <a:t> -</a:t>
            </a:r>
            <a:r>
              <a:rPr lang="ko-KR" altLang="en-US" sz="1400" dirty="0" err="1"/>
              <a:t>p</a:t>
            </a:r>
            <a:r>
              <a:rPr lang="ko-KR" altLang="en-US" sz="1400" dirty="0"/>
              <a:t> /ext001/engn001/tomcat9.0</a:t>
            </a:r>
          </a:p>
          <a:p>
            <a:r>
              <a:rPr lang="ko-KR" altLang="en-US" sz="1400" dirty="0" err="1"/>
              <a:t>sudo</a:t>
            </a:r>
            <a:r>
              <a:rPr lang="ko-KR" altLang="en-US" sz="1400" dirty="0"/>
              <a:t> </a:t>
            </a:r>
            <a:r>
              <a:rPr lang="ko-KR" altLang="en-US" sz="1400" dirty="0" err="1"/>
              <a:t>mv</a:t>
            </a:r>
            <a:r>
              <a:rPr lang="ko-KR" altLang="en-US" sz="1400" dirty="0"/>
              <a:t> apache-tomcat-9.0.52 /ext001/engn001/tomcat9.0/9.0.52</a:t>
            </a:r>
          </a:p>
          <a:p>
            <a:r>
              <a:rPr lang="ko-KR" altLang="en-US" sz="1400" dirty="0" err="1"/>
              <a:t>sudo</a:t>
            </a:r>
            <a:r>
              <a:rPr lang="ko-KR" altLang="en-US" sz="1400" dirty="0"/>
              <a:t> </a:t>
            </a:r>
            <a:r>
              <a:rPr lang="ko-KR" altLang="en-US" sz="1400" dirty="0" err="1"/>
              <a:t>vi</a:t>
            </a:r>
            <a:r>
              <a:rPr lang="ko-KR" altLang="en-US" sz="1400" dirty="0"/>
              <a:t> /</a:t>
            </a:r>
            <a:r>
              <a:rPr lang="ko-KR" altLang="en-US" sz="1400" dirty="0" err="1"/>
              <a:t>etc</a:t>
            </a:r>
            <a:r>
              <a:rPr lang="ko-KR" altLang="en-US" sz="1400" dirty="0"/>
              <a:t>/</a:t>
            </a:r>
            <a:r>
              <a:rPr lang="ko-KR" altLang="en-US" sz="1400" dirty="0" err="1"/>
              <a:t>environment</a:t>
            </a:r>
            <a:endParaRPr lang="ko-KR" altLang="en-US" sz="1400" dirty="0"/>
          </a:p>
          <a:p>
            <a:r>
              <a:rPr lang="ko-KR" altLang="en-US" sz="1400" dirty="0" err="1"/>
              <a:t>export</a:t>
            </a:r>
            <a:r>
              <a:rPr lang="ko-KR" altLang="en-US" sz="1400" dirty="0"/>
              <a:t> JAVA_HOME=/</a:t>
            </a:r>
            <a:r>
              <a:rPr lang="ko-KR" altLang="en-US" sz="1400" dirty="0" err="1"/>
              <a:t>usr</a:t>
            </a:r>
            <a:r>
              <a:rPr lang="ko-KR" altLang="en-US" sz="1400" dirty="0"/>
              <a:t>/</a:t>
            </a:r>
            <a:r>
              <a:rPr lang="ko-KR" altLang="en-US" sz="1400" dirty="0" err="1"/>
              <a:t>lib</a:t>
            </a:r>
            <a:r>
              <a:rPr lang="ko-KR" altLang="en-US" sz="1400" dirty="0"/>
              <a:t>/</a:t>
            </a:r>
            <a:r>
              <a:rPr lang="ko-KR" altLang="en-US" sz="1400" dirty="0" err="1"/>
              <a:t>jvm</a:t>
            </a:r>
            <a:r>
              <a:rPr lang="ko-KR" altLang="en-US" sz="1400" dirty="0"/>
              <a:t>/java-11-amazon-corretto</a:t>
            </a:r>
          </a:p>
          <a:p>
            <a:r>
              <a:rPr lang="ko-KR" altLang="en-US" sz="1400" dirty="0" err="1"/>
              <a:t>export</a:t>
            </a:r>
            <a:r>
              <a:rPr lang="ko-KR" altLang="en-US" sz="1400" dirty="0"/>
              <a:t> CATALINA_HOME=/ext001/engn001/tomcat9.0/9.0.52</a:t>
            </a:r>
          </a:p>
          <a:p>
            <a:r>
              <a:rPr lang="ko-KR" altLang="en-US" sz="1400" dirty="0" err="1"/>
              <a:t>export</a:t>
            </a:r>
            <a:r>
              <a:rPr lang="ko-KR" altLang="en-US" sz="1400" dirty="0"/>
              <a:t> THINGWORX_PLATFORM_SETTINGS=/ext001/data001/</a:t>
            </a:r>
            <a:r>
              <a:rPr lang="ko-KR" altLang="en-US" sz="1400" dirty="0" err="1"/>
              <a:t>ThingworxPlatform</a:t>
            </a:r>
            <a:endParaRPr lang="ko-KR" altLang="en-US" sz="1400" dirty="0"/>
          </a:p>
          <a:p>
            <a:r>
              <a:rPr lang="ko-KR" altLang="en-US" sz="1400" dirty="0" err="1"/>
              <a:t>source</a:t>
            </a:r>
            <a:r>
              <a:rPr lang="ko-KR" altLang="en-US" sz="1400" dirty="0"/>
              <a:t> /</a:t>
            </a:r>
            <a:r>
              <a:rPr lang="ko-KR" altLang="en-US" sz="1400" dirty="0" err="1"/>
              <a:t>etc</a:t>
            </a:r>
            <a:r>
              <a:rPr lang="ko-KR" altLang="en-US" sz="1400" dirty="0"/>
              <a:t>/</a:t>
            </a:r>
            <a:r>
              <a:rPr lang="ko-KR" altLang="en-US" sz="1400" dirty="0" err="1"/>
              <a:t>environment</a:t>
            </a:r>
            <a:endParaRPr lang="en-US" altLang="ko-KR" sz="1400" dirty="0"/>
          </a:p>
          <a:p>
            <a:endParaRPr lang="ko-KR" altLang="en-US" sz="1400" dirty="0"/>
          </a:p>
          <a:p>
            <a:r>
              <a:rPr lang="ko-KR" altLang="en-US" sz="1400" dirty="0"/>
              <a:t>3. </a:t>
            </a:r>
            <a:r>
              <a:rPr lang="ko-KR" altLang="en-US" sz="1400" dirty="0" err="1"/>
              <a:t>톰캣</a:t>
            </a:r>
            <a:r>
              <a:rPr lang="ko-KR" altLang="en-US" sz="1400" dirty="0"/>
              <a:t> 폴더로 이동</a:t>
            </a:r>
          </a:p>
          <a:p>
            <a:r>
              <a:rPr lang="ko-KR" altLang="en-US" sz="1400" dirty="0" err="1"/>
              <a:t>cd</a:t>
            </a:r>
            <a:r>
              <a:rPr lang="ko-KR" altLang="en-US" sz="1400" dirty="0"/>
              <a:t> /ext001/engn001/tomcat9.0/9.0.52</a:t>
            </a:r>
            <a:r>
              <a:rPr lang="en-US" altLang="ko-KR" sz="1400" dirty="0"/>
              <a:t>/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0977A3A-69C6-46BF-8EE6-CF97C35E24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202"/>
          <a:stretch/>
        </p:blipFill>
        <p:spPr>
          <a:xfrm>
            <a:off x="5386699" y="1374247"/>
            <a:ext cx="6661866" cy="4912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4963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2222</TotalTime>
  <Words>8652</Words>
  <Application>Microsoft Office PowerPoint</Application>
  <PresentationFormat>와이드스크린</PresentationFormat>
  <Paragraphs>1429</Paragraphs>
  <Slides>57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57</vt:i4>
      </vt:variant>
    </vt:vector>
  </HeadingPairs>
  <TitlesOfParts>
    <vt:vector size="65" baseType="lpstr">
      <vt:lpstr>DengXian</vt:lpstr>
      <vt:lpstr>Tex Gyre Adventor</vt:lpstr>
      <vt:lpstr>Gulim</vt:lpstr>
      <vt:lpstr>맑은 고딕</vt:lpstr>
      <vt:lpstr>맑은 고딕 (본문)</vt:lpstr>
      <vt:lpstr>Arial</vt:lpstr>
      <vt:lpstr>Times New Roman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유승우/mean0172/기타협력업체</dc:creator>
  <cp:lastModifiedBy>배 성훈</cp:lastModifiedBy>
  <cp:revision>109</cp:revision>
  <dcterms:created xsi:type="dcterms:W3CDTF">2021-09-03T00:36:38Z</dcterms:created>
  <dcterms:modified xsi:type="dcterms:W3CDTF">2022-03-11T06:23:10Z</dcterms:modified>
</cp:coreProperties>
</file>